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06C77-1BA8-AC44-C5FC-C8F9D8E7C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5958-7813-C0A4-D59B-0F3157E2C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DEBCD-5BEA-4335-DA9D-822828A22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98A5-6638-4312-BCB8-0BD4945A112A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0607C-7C67-C595-19E6-4F0CA48A7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2BBF0-8037-DB6C-A5FB-9F777EBE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E91-5F32-4BB3-A600-085B1A8A2DB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85981E48-9CBD-54EC-F992-163BD13E28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7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0580-C3C6-5255-384B-CEED42B1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4C239E-53D4-C344-0291-BC029A52D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8F787-61DB-652A-F033-D0AFD7259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98A5-6638-4312-BCB8-0BD4945A112A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8C4EB-34E6-C962-4B7C-A9C962830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DAC05-E9AC-BBD0-7455-E3CE6C485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E91-5F32-4BB3-A600-085B1A8A2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1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1451C5-E837-20EA-6288-2D330914F1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8A872D-5C6A-1F56-38AE-283B833C7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2FC5D-CC82-F03E-1B21-47F6B9E72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98A5-6638-4312-BCB8-0BD4945A112A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DD58B-0000-E070-2C09-1BEF91301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41EED-CD72-D38A-9BB2-5309E7BF7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E91-5F32-4BB3-A600-085B1A8A2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7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water, night sky&#10;&#10;Description automatically generated">
            <a:extLst>
              <a:ext uri="{FF2B5EF4-FFF2-40B4-BE49-F238E27FC236}">
                <a16:creationId xmlns:a16="http://schemas.microsoft.com/office/drawing/2014/main" id="{6E554DD6-89F1-B85E-B7BF-BAEB97904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88CEE-59CC-DAE9-54AF-66CDDF967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60" y="1215957"/>
            <a:ext cx="11927732" cy="5642043"/>
          </a:xfrm>
          <a:effectLst/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79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98CB0-4AB1-1143-9AAF-BBBDCB822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768C2-3F46-48FD-0C10-4647AB832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B0976-C72B-6E9F-997D-8213B01EF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98A5-6638-4312-BCB8-0BD4945A112A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560BF-A942-32B7-0DF2-184A54839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DDAA2-C84C-83F2-B004-7E9A5B44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E91-5F32-4BB3-A600-085B1A8A2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4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A14BE-EB6C-690C-5F2C-41C1A7539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06DD6-F7A0-EE91-2A15-ADB650BE5B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0D122-19AD-A050-16AC-2A035D806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99180-98E6-842B-3962-CD5710F8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98A5-6638-4312-BCB8-0BD4945A112A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8FABF-E746-35C9-9EEC-BC3BD58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51C4E-9B70-E485-BC0B-17B863F6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E91-5F32-4BB3-A600-085B1A8A2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9C296-DE83-D8B0-6682-0A6BBDF8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C78AE-0A67-6F39-357D-1080918D7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ADD73-C645-6435-1198-D48F1E224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4EA81F-45C8-CFF4-06DF-85FD70634C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B6B41E-622E-6FFA-E752-CD8AD5566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397843-652E-5836-53F1-68AC19B05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98A5-6638-4312-BCB8-0BD4945A112A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924AE6-0373-10D8-80AB-B305B5A7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BCB575-01E9-703C-3956-C4DFB4F10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E91-5F32-4BB3-A600-085B1A8A2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7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9E7F6-D1B9-D16B-4217-43EE29F5E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096038-2006-3A42-029A-F442D2988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98A5-6638-4312-BCB8-0BD4945A112A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A4E9A-F384-FBFF-1470-97BDA7223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4A70C-FD3F-84E6-C871-9801DD658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E91-5F32-4BB3-A600-085B1A8A2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4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20BC07-366B-26EC-E3CA-19E7551F7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98A5-6638-4312-BCB8-0BD4945A112A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EDC40-C444-4CFE-046F-E6762CCE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5A7F1-AC3D-7D18-0B64-1AB28138D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E91-5F32-4BB3-A600-085B1A8A2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6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4FFD5-6737-4661-6D16-662FEF5C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97668-019A-2C3B-4C4C-AB8B6DDE0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338F7-5C08-F3A2-21DF-C7EB67513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3D35D-489F-0266-20C9-D33CAAF59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98A5-6638-4312-BCB8-0BD4945A112A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E15909-0FD0-8CAF-60B0-2D0F438CA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DB9BE-7F13-A979-459A-8783CC4D0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E91-5F32-4BB3-A600-085B1A8A2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2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38D70-0981-834E-63CA-0F79C0D2C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27DE6-6E0C-5195-0F6E-D4F054D60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D80CB-5418-0C85-38B3-3C9387B93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B11D8-5CEA-D894-CE3F-FED371733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98A5-6638-4312-BCB8-0BD4945A112A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AC5D0-58FE-87B8-C446-A278C0D9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D80F3-EBDF-2378-F7B2-36B6BA85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E91-5F32-4BB3-A600-085B1A8A2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1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323F33-BABB-DE8A-32B5-B6A8C7990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72D7D-067B-488A-464C-AA9F7B76F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36E60-AFAE-7CA0-3F9D-9E1620D80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198A5-6638-4312-BCB8-0BD4945A112A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B8B19-AE92-FAEC-9932-C3D802EA4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A15A7-B194-BBC4-5B22-81D07BB4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5E91-5F32-4BB3-A600-085B1A8A2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4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ave in the ocean&#10;&#10;Description automatically generated with medium confidence">
            <a:extLst>
              <a:ext uri="{FF2B5EF4-FFF2-40B4-BE49-F238E27FC236}">
                <a16:creationId xmlns:a16="http://schemas.microsoft.com/office/drawing/2014/main" id="{050FE93B-196C-A2D4-8E00-157866D88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074FAA5-FBE4-7AF3-5145-04F5AFA5C8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t="37020" r="4331" b="41276"/>
          <a:stretch/>
        </p:blipFill>
        <p:spPr>
          <a:xfrm>
            <a:off x="476654" y="2538920"/>
            <a:ext cx="11186809" cy="1488332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E7BA27BA-1CD8-B751-F197-6CC8D79DD9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9" t="84116" r="34813"/>
          <a:stretch/>
        </p:blipFill>
        <p:spPr>
          <a:xfrm>
            <a:off x="4095344" y="5768502"/>
            <a:ext cx="3852153" cy="108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90926C-6ED1-BE1B-8CF5-C473496F9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Baptism Is Absolutely Essential to Salvation </a:t>
            </a:r>
          </a:p>
          <a:p>
            <a:pPr lvl="1"/>
            <a:r>
              <a:rPr lang="en-US" dirty="0"/>
              <a:t>God has ONLY ONE way to be “saved” (v. 40, 47) – NO other plan!</a:t>
            </a:r>
          </a:p>
          <a:p>
            <a:pPr lvl="1"/>
            <a:r>
              <a:rPr lang="en-US" dirty="0"/>
              <a:t>God put baptism into HIS plan for salvation!  </a:t>
            </a:r>
          </a:p>
          <a:p>
            <a:pPr marL="914400" lvl="2"/>
            <a:r>
              <a:rPr lang="en-US" sz="2400" dirty="0"/>
              <a:t>Without baptism, salvation is impossible!</a:t>
            </a:r>
          </a:p>
          <a:p>
            <a:pPr marL="914400" lvl="2"/>
            <a:r>
              <a:rPr lang="en-US" sz="2400" dirty="0"/>
              <a:t>Before baptism, salvation is impossible!</a:t>
            </a:r>
          </a:p>
          <a:p>
            <a:pPr marL="914400" lvl="2"/>
            <a:r>
              <a:rPr lang="en-US" sz="2400" dirty="0"/>
              <a:t>Acts 2:38; 22:16 + 8:36; 9:18; 16:33 </a:t>
            </a:r>
          </a:p>
          <a:p>
            <a:pPr marL="914400" lvl="2"/>
            <a:r>
              <a:rPr lang="en-US" sz="2400" dirty="0"/>
              <a:t>Mark 16:16; John 3:3-5; Gal. 3:27; 1 Pet. 3:21</a:t>
            </a:r>
          </a:p>
          <a:p>
            <a:pPr lvl="1"/>
            <a:r>
              <a:rPr lang="en-US" dirty="0"/>
              <a:t>One must be convinced of the essentiality of baptism for salvation!</a:t>
            </a:r>
          </a:p>
          <a:p>
            <a:pPr lvl="1"/>
            <a:r>
              <a:rPr lang="en-US" dirty="0"/>
              <a:t>One must be baptized for the purpose of being saved from sins!</a:t>
            </a:r>
          </a:p>
          <a:p>
            <a:pPr lvl="1"/>
            <a:r>
              <a:rPr lang="en-US" dirty="0"/>
              <a:t>But there is more to being converted than being convinced baptism is essential!</a:t>
            </a:r>
          </a:p>
          <a:p>
            <a:r>
              <a:rPr lang="en-US" dirty="0"/>
              <a:t>Must Be Converted to … </a:t>
            </a:r>
            <a:r>
              <a:rPr lang="en-US" u="sng" dirty="0"/>
              <a:t>Christ</a:t>
            </a:r>
          </a:p>
          <a:p>
            <a:pPr lvl="1"/>
            <a:r>
              <a:rPr lang="en-US" dirty="0"/>
              <a:t>Acts 2:22-36; 5:42; 8:5, 25, 35; 11:20; 16:31; 17:2-3</a:t>
            </a:r>
          </a:p>
          <a:p>
            <a:pPr lvl="1"/>
            <a:r>
              <a:rPr lang="en-US" dirty="0"/>
              <a:t>Col. 1:27-28; Gal. 2:20; 1 Cor. 2:1-2; Gal. 6:14; 1 John 1:1-4</a:t>
            </a:r>
          </a:p>
        </p:txBody>
      </p:sp>
    </p:spTree>
    <p:extLst>
      <p:ext uri="{BB962C8B-B14F-4D97-AF65-F5344CB8AC3E}">
        <p14:creationId xmlns:p14="http://schemas.microsoft.com/office/powerpoint/2010/main" val="153191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90926C-6ED1-BE1B-8CF5-C473496F9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Must Be Converted to … </a:t>
            </a:r>
            <a:r>
              <a:rPr lang="en-US" u="sng" dirty="0"/>
              <a:t>A Sanctified Living for Christ</a:t>
            </a:r>
          </a:p>
          <a:p>
            <a:pPr lvl="1"/>
            <a:r>
              <a:rPr lang="en-US" dirty="0"/>
              <a:t>Acts 2:40; 14:15; 19:19, 26; 24:25; 26:20</a:t>
            </a:r>
          </a:p>
          <a:p>
            <a:pPr lvl="1"/>
            <a:r>
              <a:rPr lang="en-US" dirty="0"/>
              <a:t>2 Cor. 6:14-7:1; 1 Pet. 1:13-16; 2:11-12; Rom. 12:1-2; Rev. 2:10</a:t>
            </a:r>
          </a:p>
          <a:p>
            <a:r>
              <a:rPr lang="en-US" dirty="0"/>
              <a:t>Must Be Converted to … </a:t>
            </a:r>
            <a:r>
              <a:rPr lang="en-US" u="sng" dirty="0"/>
              <a:t>The Lord’s One Church</a:t>
            </a:r>
          </a:p>
          <a:p>
            <a:pPr lvl="1"/>
            <a:r>
              <a:rPr lang="en-US" dirty="0"/>
              <a:t>Acts 2:41, 47; 8:1-3, 12; 19:8; 20:25, 28; 28:23, 31</a:t>
            </a:r>
          </a:p>
          <a:p>
            <a:pPr lvl="1"/>
            <a:r>
              <a:rPr lang="en-US" dirty="0"/>
              <a:t>Eph. 4:4; 1:22-23; 2:16; 3:6; 5:23; 1 Cor. 1:10; 12:13</a:t>
            </a:r>
          </a:p>
          <a:p>
            <a:r>
              <a:rPr lang="en-US" dirty="0"/>
              <a:t>Must Be Converted to … </a:t>
            </a:r>
            <a:r>
              <a:rPr lang="en-US" u="sng" dirty="0"/>
              <a:t>The True Doctrine of Christ</a:t>
            </a:r>
          </a:p>
          <a:p>
            <a:pPr lvl="1"/>
            <a:r>
              <a:rPr lang="en-US" dirty="0"/>
              <a:t>Acts 2:42; 4:12, 17-18, 29, 31; 5:28, 40; 6:7; 8:4, 12; 13:49; 17:11; 18:25-26; 19:10</a:t>
            </a:r>
          </a:p>
          <a:p>
            <a:pPr lvl="1"/>
            <a:r>
              <a:rPr lang="en-US" dirty="0"/>
              <a:t>Gal. 1:6-9; 2 John 9-11; Eph. 4:5; 1 Tim. 1:3; 6:3; 2 Tim. 1:13; Mark 7:6-13</a:t>
            </a:r>
          </a:p>
          <a:p>
            <a:r>
              <a:rPr lang="en-US" dirty="0"/>
              <a:t>Must Be Converted to … </a:t>
            </a:r>
            <a:r>
              <a:rPr lang="en-US" u="sng" dirty="0"/>
              <a:t>Serving in the Church</a:t>
            </a:r>
          </a:p>
          <a:p>
            <a:pPr lvl="1"/>
            <a:r>
              <a:rPr lang="en-US" dirty="0"/>
              <a:t>Acts 2:42-47; 4:32-35; 6:1-6; 9:36-39; 16:15, 34; 24:23; 27:3</a:t>
            </a:r>
          </a:p>
          <a:p>
            <a:pPr lvl="1"/>
            <a:r>
              <a:rPr lang="en-US" dirty="0"/>
              <a:t>Gal. 6:2, 10; Jas. 1:27; Eph. 4:16; Tit. 2:1-8; Heb. 13:16; 1 Pet. 4:8-10</a:t>
            </a:r>
          </a:p>
        </p:txBody>
      </p:sp>
    </p:spTree>
    <p:extLst>
      <p:ext uri="{BB962C8B-B14F-4D97-AF65-F5344CB8AC3E}">
        <p14:creationId xmlns:p14="http://schemas.microsoft.com/office/powerpoint/2010/main" val="14127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90926C-6ED1-BE1B-8CF5-C473496F9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Must Be Converted to … </a:t>
            </a:r>
            <a:r>
              <a:rPr lang="en-US" u="sng" dirty="0"/>
              <a:t>True New Testament Worship</a:t>
            </a:r>
          </a:p>
          <a:p>
            <a:pPr lvl="1"/>
            <a:r>
              <a:rPr lang="en-US" dirty="0"/>
              <a:t>Acts 2:42; 20:6-7</a:t>
            </a:r>
          </a:p>
          <a:p>
            <a:pPr lvl="1"/>
            <a:r>
              <a:rPr lang="en-US" dirty="0"/>
              <a:t>John 4:23-24; 1 Cor. 11:17-34; 16:1-2; Eph. 5:19; Col. 3:16-17; Matt. 15:7-9</a:t>
            </a:r>
          </a:p>
          <a:p>
            <a:r>
              <a:rPr lang="en-US" dirty="0"/>
              <a:t>Must Be Converted to … </a:t>
            </a:r>
            <a:r>
              <a:rPr lang="en-US" u="sng" dirty="0"/>
              <a:t>Growing in a Personal Relationship with God</a:t>
            </a:r>
          </a:p>
          <a:p>
            <a:pPr lvl="1"/>
            <a:r>
              <a:rPr lang="en-US" dirty="0"/>
              <a:t>Acts 2:42; 5:41-42; 11:23; 17:11</a:t>
            </a:r>
          </a:p>
          <a:p>
            <a:pPr lvl="1"/>
            <a:r>
              <a:rPr lang="en-US" dirty="0"/>
              <a:t>Matt. 5:3-12; Rom. 12:1-21; Col. 3:1-25; 1 Thess. 5:16-22; Jas. 4:4-10</a:t>
            </a:r>
          </a:p>
          <a:p>
            <a:r>
              <a:rPr lang="en-US" dirty="0"/>
              <a:t>Must Be Converted to … </a:t>
            </a:r>
            <a:r>
              <a:rPr lang="en-US" u="sng" dirty="0"/>
              <a:t>Evangelism and Teaching the Gospel</a:t>
            </a:r>
          </a:p>
          <a:p>
            <a:pPr lvl="1"/>
            <a:r>
              <a:rPr lang="en-US" dirty="0"/>
              <a:t>Acts 8:4; 4:20; 6:7; 12:24; 13:49; 17:2-4; 19:20</a:t>
            </a:r>
          </a:p>
          <a:p>
            <a:pPr lvl="1"/>
            <a:r>
              <a:rPr lang="en-US" dirty="0"/>
              <a:t>Matt. 28:18-20; Mark 16:15-16; Rom. 1:16; Col. 1:28; 2 Tim. 2:2</a:t>
            </a:r>
          </a:p>
          <a:p>
            <a:r>
              <a:rPr lang="en-US" dirty="0"/>
              <a:t>Must Be Converted to … </a:t>
            </a:r>
            <a:r>
              <a:rPr lang="en-US" u="sng" dirty="0"/>
              <a:t>Full Commitment to “The Way”</a:t>
            </a:r>
          </a:p>
          <a:p>
            <a:pPr lvl="1"/>
            <a:r>
              <a:rPr lang="en-US" dirty="0"/>
              <a:t>Acts 9:2; 16:17; 18:26; 19:9, 23; 24:14, 22</a:t>
            </a:r>
          </a:p>
          <a:p>
            <a:pPr lvl="1"/>
            <a:r>
              <a:rPr lang="en-US" dirty="0"/>
              <a:t>Matt. 7:13-14, 21-23; Eph. 2:11-22; 4:4-6; Col. 3:1-4; Gal. 1:6-9; 2 Pet. 2:2, 21</a:t>
            </a:r>
          </a:p>
        </p:txBody>
      </p:sp>
    </p:spTree>
    <p:extLst>
      <p:ext uri="{BB962C8B-B14F-4D97-AF65-F5344CB8AC3E}">
        <p14:creationId xmlns:p14="http://schemas.microsoft.com/office/powerpoint/2010/main" val="27761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90926C-6ED1-BE1B-8CF5-C473496F9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Must Be Converted to … </a:t>
            </a:r>
            <a:r>
              <a:rPr lang="en-US" u="sng" dirty="0"/>
              <a:t>God’s Full Plan of Salvation, Including Repentance</a:t>
            </a:r>
          </a:p>
          <a:p>
            <a:pPr lvl="1"/>
            <a:r>
              <a:rPr lang="en-US" dirty="0"/>
              <a:t>Acts 2:38; 3:19; 5:31; 11:18; 17:30; 20:21; 26:20</a:t>
            </a:r>
          </a:p>
          <a:p>
            <a:pPr lvl="1"/>
            <a:r>
              <a:rPr lang="en-US" dirty="0"/>
              <a:t>Matt. 4:17; Luke 13:3, 5; Luke 24:47; Rom. 2:4; 2 Cor. 7:10; 2 Pet. 3:9</a:t>
            </a:r>
          </a:p>
          <a:p>
            <a:pPr marL="339725" lvl="1" indent="0">
              <a:buNone/>
            </a:pPr>
            <a:endParaRPr lang="en-US" dirty="0"/>
          </a:p>
          <a:p>
            <a:r>
              <a:rPr lang="en-US" dirty="0"/>
              <a:t>Conversion to Christ Requires:</a:t>
            </a:r>
          </a:p>
          <a:p>
            <a:pPr lvl="1"/>
            <a:r>
              <a:rPr lang="en-US" dirty="0"/>
              <a:t>Believing Jesus is God’s Son (Acts 2:37; 8:12-13; 11:21; 16:31; 18:8)</a:t>
            </a:r>
          </a:p>
          <a:p>
            <a:pPr lvl="1"/>
            <a:r>
              <a:rPr lang="en-US" dirty="0"/>
              <a:t>Repenting of sins against God (Acts 2:38; 3:19; 5:31; 11:18; 17:30; 20:21; 26:20)</a:t>
            </a:r>
          </a:p>
          <a:p>
            <a:pPr lvl="1"/>
            <a:r>
              <a:rPr lang="en-US" dirty="0"/>
              <a:t>Confessing faith in Jesus Christ (Acts 8:36-38)</a:t>
            </a:r>
          </a:p>
          <a:p>
            <a:pPr lvl="1"/>
            <a:r>
              <a:rPr lang="en-US" dirty="0"/>
              <a:t>Being baptized into Christ (Acts 2:38; 8:12-13; 9:18; 10:48; 16:15, 33; 18:8; 19:5; 22:16)</a:t>
            </a:r>
          </a:p>
          <a:p>
            <a:pPr lvl="1"/>
            <a:r>
              <a:rPr lang="en-US" dirty="0"/>
              <a:t>Continuing faithfully with the Lord (Acts 2:42; 11:23; 13:43; 14:22)</a:t>
            </a:r>
          </a:p>
        </p:txBody>
      </p:sp>
    </p:spTree>
    <p:extLst>
      <p:ext uri="{BB962C8B-B14F-4D97-AF65-F5344CB8AC3E}">
        <p14:creationId xmlns:p14="http://schemas.microsoft.com/office/powerpoint/2010/main" val="26606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90926C-6ED1-BE1B-8CF5-C473496F9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Have you been converted to:</a:t>
            </a:r>
          </a:p>
          <a:p>
            <a:pPr marL="1371600" lvl="1" indent="-452438"/>
            <a:r>
              <a:rPr lang="en-US" sz="2800" dirty="0"/>
              <a:t>Christ?</a:t>
            </a:r>
          </a:p>
          <a:p>
            <a:pPr marL="1371600" lvl="1" indent="-452438"/>
            <a:r>
              <a:rPr lang="en-US" sz="2800" dirty="0"/>
              <a:t>A Sanctified Living for Christ?</a:t>
            </a:r>
          </a:p>
          <a:p>
            <a:pPr marL="1371600" lvl="1" indent="-452438"/>
            <a:r>
              <a:rPr lang="en-US" sz="2800" dirty="0"/>
              <a:t>The Lord’s One Church?</a:t>
            </a:r>
          </a:p>
          <a:p>
            <a:pPr marL="1371600" lvl="1" indent="-452438"/>
            <a:r>
              <a:rPr lang="en-US" sz="2800" dirty="0"/>
              <a:t>The True Doctrine of Christ?</a:t>
            </a:r>
          </a:p>
          <a:p>
            <a:pPr marL="1371600" lvl="1" indent="-452438"/>
            <a:r>
              <a:rPr lang="en-US" sz="2800" dirty="0"/>
              <a:t>Serving in the Church?</a:t>
            </a:r>
          </a:p>
          <a:p>
            <a:pPr marL="1371600" lvl="1" indent="-452438"/>
            <a:r>
              <a:rPr lang="en-US" sz="2800" dirty="0"/>
              <a:t>True New Testament Worship?</a:t>
            </a:r>
          </a:p>
          <a:p>
            <a:pPr marL="1371600" lvl="1" indent="-452438"/>
            <a:r>
              <a:rPr lang="en-US" sz="2800" dirty="0"/>
              <a:t>Growing in a Personal Relationship with God?</a:t>
            </a:r>
          </a:p>
          <a:p>
            <a:pPr marL="1371600" lvl="1" indent="-452438"/>
            <a:r>
              <a:rPr lang="en-US" sz="2800" dirty="0"/>
              <a:t>Evangelism and Teaching the Gospel?</a:t>
            </a:r>
          </a:p>
          <a:p>
            <a:pPr marL="1371600" lvl="1" indent="-452438"/>
            <a:r>
              <a:rPr lang="en-US" sz="2800" dirty="0"/>
              <a:t>Full Commitment to “The Way”?</a:t>
            </a:r>
          </a:p>
          <a:p>
            <a:pPr marL="1371600" lvl="1" indent="-452438"/>
            <a:r>
              <a:rPr lang="en-US" sz="2800" dirty="0"/>
              <a:t>God’s Full Plan of Salvation, Including Repentance?</a:t>
            </a:r>
          </a:p>
          <a:p>
            <a:pPr marL="1371600" lvl="1" indent="-452438"/>
            <a:r>
              <a:rPr lang="en-US" sz="2800" dirty="0"/>
              <a:t>The Essentiality of Baptism for Salvation?</a:t>
            </a:r>
          </a:p>
        </p:txBody>
      </p:sp>
    </p:spTree>
    <p:extLst>
      <p:ext uri="{BB962C8B-B14F-4D97-AF65-F5344CB8AC3E}">
        <p14:creationId xmlns:p14="http://schemas.microsoft.com/office/powerpoint/2010/main" val="257853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741</Words>
  <Application>Microsoft Office PowerPoint</Application>
  <PresentationFormat>Widescreen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5</cp:revision>
  <dcterms:created xsi:type="dcterms:W3CDTF">2022-07-17T00:09:49Z</dcterms:created>
  <dcterms:modified xsi:type="dcterms:W3CDTF">2022-07-17T21:41:28Z</dcterms:modified>
</cp:coreProperties>
</file>