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09" autoAdjust="0"/>
    <p:restoredTop sz="94660"/>
  </p:normalViewPr>
  <p:slideViewPr>
    <p:cSldViewPr snapToGrid="0">
      <p:cViewPr varScale="1">
        <p:scale>
          <a:sx n="113" d="100"/>
          <a:sy n="113" d="100"/>
        </p:scale>
        <p:origin x="16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00C5EF-7A7E-BBBE-07FD-7287B49725B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8574C2D-7FC4-2773-0B05-9F0D988338B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29EB441-5A97-2A31-D405-F298E14220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437038-344B-40D9-88F9-834312C92440}" type="datetimeFigureOut">
              <a:rPr lang="en-US" smtClean="0"/>
              <a:t>7/17/2022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8C432DA-1CB3-CBFF-1F84-9DD4E987AC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BA75487-6944-1E3B-1C9E-F3FB47B86A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0D691E-CDAC-4A38-9AB4-CAB358A4D2BC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 descr="A picture containing text&#10;&#10;Description automatically generated">
            <a:extLst>
              <a:ext uri="{FF2B5EF4-FFF2-40B4-BE49-F238E27FC236}">
                <a16:creationId xmlns:a16="http://schemas.microsoft.com/office/drawing/2014/main" id="{F09914E4-EE5C-D8EA-D1A8-6C3D2A2BE17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85721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78E59734-E2F6-988C-F6DA-90287920B5C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5B6511-1D62-5A3F-24BF-F2B1227058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2582" y="1222513"/>
            <a:ext cx="11812398" cy="5635486"/>
          </a:xfrm>
        </p:spPr>
        <p:txBody>
          <a:bodyPr/>
          <a:lstStyle>
            <a:lvl1pPr>
              <a:defRPr b="1">
                <a:solidFill>
                  <a:schemeClr val="bg1"/>
                </a:solidFill>
                <a:effectLst>
                  <a:outerShdw blurRad="50800" dist="50800" dir="2700000" algn="ctr" rotWithShape="0">
                    <a:schemeClr val="tx1"/>
                  </a:outerShdw>
                </a:effectLst>
              </a:defRPr>
            </a:lvl1pPr>
            <a:lvl2pPr marL="576263" indent="-228600">
              <a:buFont typeface="Calibri" panose="020F0502020204030204" pitchFamily="34" charset="0"/>
              <a:buChar char="−"/>
              <a:defRPr b="1">
                <a:solidFill>
                  <a:schemeClr val="bg1"/>
                </a:solidFill>
                <a:effectLst>
                  <a:outerShdw blurRad="50800" dist="50800" dir="2700000" algn="ctr" rotWithShape="0">
                    <a:schemeClr val="tx1"/>
                  </a:outerShdw>
                </a:effectLst>
              </a:defRPr>
            </a:lvl2pPr>
            <a:lvl3pPr>
              <a:defRPr b="1">
                <a:solidFill>
                  <a:schemeClr val="bg1"/>
                </a:solidFill>
                <a:effectLst>
                  <a:outerShdw blurRad="50800" dist="50800" dir="2700000" algn="ctr" rotWithShape="0">
                    <a:schemeClr val="tx1"/>
                  </a:outerShdw>
                </a:effectLst>
              </a:defRPr>
            </a:lvl3pPr>
            <a:lvl4pPr>
              <a:defRPr b="1">
                <a:solidFill>
                  <a:schemeClr val="bg1"/>
                </a:solidFill>
                <a:effectLst>
                  <a:outerShdw blurRad="50800" dist="50800" dir="2700000" algn="ctr" rotWithShape="0">
                    <a:schemeClr val="tx1"/>
                  </a:outerShdw>
                </a:effectLst>
              </a:defRPr>
            </a:lvl4pPr>
            <a:lvl5pPr>
              <a:defRPr b="1">
                <a:solidFill>
                  <a:schemeClr val="bg1"/>
                </a:solidFill>
                <a:effectLst>
                  <a:outerShdw blurRad="50800" dist="50800" dir="2700000" algn="ctr" rotWithShape="0">
                    <a:schemeClr val="tx1"/>
                  </a:outerShdw>
                </a:effectLst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2802191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3F5047-9CF3-EEE0-3813-0DBB6D7FFF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215081A-89E0-1B8D-38A8-726202B35FE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13EE14E-1CC9-50B7-3DE4-5F93A88626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437038-344B-40D9-88F9-834312C92440}" type="datetimeFigureOut">
              <a:rPr lang="en-US" smtClean="0"/>
              <a:t>7/17/2022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0EFAD08-B9C0-50D1-5D71-17C16426D9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84E8B43-BC46-C052-5FF2-3F90A4156F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0D691E-CDAC-4A38-9AB4-CAB358A4D2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364214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0C2B7A-F5C2-3723-9FC3-8ABA1F4CAE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E1D1A4-92BB-55C2-E0DC-4784F0E1A92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0632932-7A60-B9A2-64AC-42455544F74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1C62035-5148-BA55-FD8A-C9A9A6F90C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437038-344B-40D9-88F9-834312C92440}" type="datetimeFigureOut">
              <a:rPr lang="en-US" smtClean="0"/>
              <a:t>7/17/2022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B5377FB-BFC9-A1E0-B68E-108E8445B7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649C939-A0EC-BE45-F884-CF497CFAF2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0D691E-CDAC-4A38-9AB4-CAB358A4D2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796294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C024C0-2BB0-0225-FEF1-51E842EB5B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EC81F4B-3170-B6B2-B7DB-855FA2C314B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38E45D8-241B-C050-5D3F-6C3127C9D05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F425901-F4FA-ACB0-2854-AEB652BB709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54744EF-6560-1726-BBF0-123EB92B401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21D0E93-ED19-54E2-AD4B-407C13BC11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437038-344B-40D9-88F9-834312C92440}" type="datetimeFigureOut">
              <a:rPr lang="en-US" smtClean="0"/>
              <a:t>7/17/2022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0078B65-75ED-F75A-4535-FC1CF5C29E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ED9278F-E66D-80F7-AC6C-F0881F4573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0D691E-CDAC-4A38-9AB4-CAB358A4D2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601948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FBC007-45ED-60CB-161D-808969AD3C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8516C22-6341-447B-5A26-A33D964A56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437038-344B-40D9-88F9-834312C92440}" type="datetimeFigureOut">
              <a:rPr lang="en-US" smtClean="0"/>
              <a:t>7/17/2022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2D1ADED-DBB0-8BE9-5525-11EDAADA22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AAD6E47-B03A-1EED-36CD-D9CCBCF6FA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0D691E-CDAC-4A38-9AB4-CAB358A4D2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781076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7FA77E4-E423-B5CE-5C98-0896930DA8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437038-344B-40D9-88F9-834312C92440}" type="datetimeFigureOut">
              <a:rPr lang="en-US" smtClean="0"/>
              <a:t>7/17/2022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FB0FF78-CA0F-3EDC-F965-9215C0332A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592D19C-88FB-74D5-B74A-7BE3A00AAE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0D691E-CDAC-4A38-9AB4-CAB358A4D2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782834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B12CCE-71B5-747E-7A71-25A315E902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A96C90-D6BF-962F-AA19-7A664A2D6E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1F7731E-5CBF-87D6-5723-D9980E4DE02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DB06013-BA99-D9FB-3B72-892F1604A6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437038-344B-40D9-88F9-834312C92440}" type="datetimeFigureOut">
              <a:rPr lang="en-US" smtClean="0"/>
              <a:t>7/17/2022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D852882-5DAD-2C6A-6A32-6783F27FDD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365FDB5-A874-A32F-EA8C-4E659F7BFF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0D691E-CDAC-4A38-9AB4-CAB358A4D2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532172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8F466C-81F2-118B-10F4-3E7DF27B5D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52ED32A-4F14-7438-B134-57A5656FB41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F8A293E-86AD-85E4-F240-F0347CA8D05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9C8A5AE-718F-B84D-0D44-F658CBC296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437038-344B-40D9-88F9-834312C92440}" type="datetimeFigureOut">
              <a:rPr lang="en-US" smtClean="0"/>
              <a:t>7/17/2022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489D564-0EFA-4D73-9543-1F0B384E01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2E81564-7706-6B7E-7E03-32401896B1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0D691E-CDAC-4A38-9AB4-CAB358A4D2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662661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12B0EA-C2D3-D91B-52F7-23212ABC1A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C67C821-5D13-4309-CC83-2B5E357E0FE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DB0F44B-83C4-72B1-DDB3-90A055458D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437038-344B-40D9-88F9-834312C92440}" type="datetimeFigureOut">
              <a:rPr lang="en-US" smtClean="0"/>
              <a:t>7/17/2022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3C8EE66-DFCD-AC2E-8B27-487A705D23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C85A3CC-5EC5-6BD4-3D3A-614ED191F3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0D691E-CDAC-4A38-9AB4-CAB358A4D2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071776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89528B7-47E3-F0A6-5954-A4BF3369B35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E62404C-0C58-6034-70B7-ECE443B9D34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590E557-7BAF-627E-9FE9-BDE8E25F77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437038-344B-40D9-88F9-834312C92440}" type="datetimeFigureOut">
              <a:rPr lang="en-US" smtClean="0"/>
              <a:t>7/17/2022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25FBB52-19CD-EAF0-5957-FADCF958F7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C6995DE-EFA6-6C33-67EF-0335E97D9C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0D691E-CDAC-4A38-9AB4-CAB358A4D2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7220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AF340857-5F00-C71C-8121-D71CB12D403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5B6511-1D62-5A3F-24BF-F2B1227058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2582" y="1222513"/>
            <a:ext cx="11812398" cy="5635486"/>
          </a:xfrm>
        </p:spPr>
        <p:txBody>
          <a:bodyPr/>
          <a:lstStyle>
            <a:lvl1pPr>
              <a:defRPr b="1">
                <a:solidFill>
                  <a:schemeClr val="bg1"/>
                </a:solidFill>
                <a:effectLst>
                  <a:outerShdw blurRad="50800" dist="50800" dir="2700000" algn="ctr" rotWithShape="0">
                    <a:schemeClr val="tx1"/>
                  </a:outerShdw>
                </a:effectLst>
              </a:defRPr>
            </a:lvl1pPr>
            <a:lvl2pPr marL="576263" indent="-228600">
              <a:buFont typeface="Calibri" panose="020F0502020204030204" pitchFamily="34" charset="0"/>
              <a:buChar char="−"/>
              <a:defRPr b="1">
                <a:solidFill>
                  <a:schemeClr val="bg1"/>
                </a:solidFill>
                <a:effectLst>
                  <a:outerShdw blurRad="50800" dist="50800" dir="2700000" algn="ctr" rotWithShape="0">
                    <a:schemeClr val="tx1"/>
                  </a:outerShdw>
                </a:effectLst>
              </a:defRPr>
            </a:lvl2pPr>
            <a:lvl3pPr>
              <a:defRPr b="1">
                <a:solidFill>
                  <a:schemeClr val="bg1"/>
                </a:solidFill>
                <a:effectLst>
                  <a:outerShdw blurRad="50800" dist="50800" dir="2700000" algn="ctr" rotWithShape="0">
                    <a:schemeClr val="tx1"/>
                  </a:outerShdw>
                </a:effectLst>
              </a:defRPr>
            </a:lvl3pPr>
            <a:lvl4pPr>
              <a:defRPr b="1">
                <a:solidFill>
                  <a:schemeClr val="bg1"/>
                </a:solidFill>
                <a:effectLst>
                  <a:outerShdw blurRad="50800" dist="50800" dir="2700000" algn="ctr" rotWithShape="0">
                    <a:schemeClr val="tx1"/>
                  </a:outerShdw>
                </a:effectLst>
              </a:defRPr>
            </a:lvl4pPr>
            <a:lvl5pPr>
              <a:defRPr b="1">
                <a:solidFill>
                  <a:schemeClr val="bg1"/>
                </a:solidFill>
                <a:effectLst>
                  <a:outerShdw blurRad="50800" dist="50800" dir="2700000" algn="ctr" rotWithShape="0">
                    <a:schemeClr val="tx1"/>
                  </a:outerShdw>
                </a:effectLst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3870797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5A520009-60D4-2E48-5032-CBEC6DE01D8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5B6511-1D62-5A3F-24BF-F2B1227058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2582" y="1222513"/>
            <a:ext cx="11812398" cy="5635486"/>
          </a:xfrm>
        </p:spPr>
        <p:txBody>
          <a:bodyPr/>
          <a:lstStyle>
            <a:lvl1pPr>
              <a:defRPr b="1">
                <a:solidFill>
                  <a:schemeClr val="bg1"/>
                </a:solidFill>
                <a:effectLst>
                  <a:outerShdw blurRad="50800" dist="50800" dir="2700000" algn="ctr" rotWithShape="0">
                    <a:schemeClr val="tx1"/>
                  </a:outerShdw>
                </a:effectLst>
              </a:defRPr>
            </a:lvl1pPr>
            <a:lvl2pPr marL="576263" indent="-228600">
              <a:buFont typeface="Calibri" panose="020F0502020204030204" pitchFamily="34" charset="0"/>
              <a:buChar char="−"/>
              <a:defRPr b="1">
                <a:solidFill>
                  <a:schemeClr val="bg1"/>
                </a:solidFill>
                <a:effectLst>
                  <a:outerShdw blurRad="50800" dist="50800" dir="2700000" algn="ctr" rotWithShape="0">
                    <a:schemeClr val="tx1"/>
                  </a:outerShdw>
                </a:effectLst>
              </a:defRPr>
            </a:lvl2pPr>
            <a:lvl3pPr>
              <a:defRPr b="1">
                <a:solidFill>
                  <a:schemeClr val="bg1"/>
                </a:solidFill>
                <a:effectLst>
                  <a:outerShdw blurRad="50800" dist="50800" dir="2700000" algn="ctr" rotWithShape="0">
                    <a:schemeClr val="tx1"/>
                  </a:outerShdw>
                </a:effectLst>
              </a:defRPr>
            </a:lvl3pPr>
            <a:lvl4pPr>
              <a:defRPr b="1">
                <a:solidFill>
                  <a:schemeClr val="bg1"/>
                </a:solidFill>
                <a:effectLst>
                  <a:outerShdw blurRad="50800" dist="50800" dir="2700000" algn="ctr" rotWithShape="0">
                    <a:schemeClr val="tx1"/>
                  </a:outerShdw>
                </a:effectLst>
              </a:defRPr>
            </a:lvl4pPr>
            <a:lvl5pPr>
              <a:defRPr b="1">
                <a:solidFill>
                  <a:schemeClr val="bg1"/>
                </a:solidFill>
                <a:effectLst>
                  <a:outerShdw blurRad="50800" dist="50800" dir="2700000" algn="ctr" rotWithShape="0">
                    <a:schemeClr val="tx1"/>
                  </a:outerShdw>
                </a:effectLst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1788222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Graphical user interface&#10;&#10;Description automatically generated with low confidence">
            <a:extLst>
              <a:ext uri="{FF2B5EF4-FFF2-40B4-BE49-F238E27FC236}">
                <a16:creationId xmlns:a16="http://schemas.microsoft.com/office/drawing/2014/main" id="{CC108431-1EB0-C9F5-6BE2-100060C3BAE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5B6511-1D62-5A3F-24BF-F2B1227058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2582" y="1222513"/>
            <a:ext cx="11812398" cy="5635486"/>
          </a:xfrm>
        </p:spPr>
        <p:txBody>
          <a:bodyPr/>
          <a:lstStyle>
            <a:lvl1pPr>
              <a:defRPr b="1">
                <a:solidFill>
                  <a:schemeClr val="bg1"/>
                </a:solidFill>
                <a:effectLst>
                  <a:outerShdw blurRad="50800" dist="50800" dir="2700000" algn="ctr" rotWithShape="0">
                    <a:schemeClr val="tx1"/>
                  </a:outerShdw>
                </a:effectLst>
              </a:defRPr>
            </a:lvl1pPr>
            <a:lvl2pPr marL="576263" indent="-228600">
              <a:buFont typeface="Calibri" panose="020F0502020204030204" pitchFamily="34" charset="0"/>
              <a:buChar char="−"/>
              <a:defRPr b="1">
                <a:solidFill>
                  <a:schemeClr val="bg1"/>
                </a:solidFill>
                <a:effectLst>
                  <a:outerShdw blurRad="50800" dist="50800" dir="2700000" algn="ctr" rotWithShape="0">
                    <a:schemeClr val="tx1"/>
                  </a:outerShdw>
                </a:effectLst>
              </a:defRPr>
            </a:lvl2pPr>
            <a:lvl3pPr>
              <a:defRPr b="1">
                <a:solidFill>
                  <a:schemeClr val="bg1"/>
                </a:solidFill>
                <a:effectLst>
                  <a:outerShdw blurRad="50800" dist="50800" dir="2700000" algn="ctr" rotWithShape="0">
                    <a:schemeClr val="tx1"/>
                  </a:outerShdw>
                </a:effectLst>
              </a:defRPr>
            </a:lvl3pPr>
            <a:lvl4pPr>
              <a:defRPr b="1">
                <a:solidFill>
                  <a:schemeClr val="bg1"/>
                </a:solidFill>
                <a:effectLst>
                  <a:outerShdw blurRad="50800" dist="50800" dir="2700000" algn="ctr" rotWithShape="0">
                    <a:schemeClr val="tx1"/>
                  </a:outerShdw>
                </a:effectLst>
              </a:defRPr>
            </a:lvl4pPr>
            <a:lvl5pPr>
              <a:defRPr b="1">
                <a:solidFill>
                  <a:schemeClr val="bg1"/>
                </a:solidFill>
                <a:effectLst>
                  <a:outerShdw blurRad="50800" dist="50800" dir="2700000" algn="ctr" rotWithShape="0">
                    <a:schemeClr val="tx1"/>
                  </a:outerShdw>
                </a:effectLst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9770431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CF97CEA1-C218-E3D8-7F86-BDC1977FA39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5B6511-1D62-5A3F-24BF-F2B1227058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2582" y="1222513"/>
            <a:ext cx="11812398" cy="5635486"/>
          </a:xfrm>
        </p:spPr>
        <p:txBody>
          <a:bodyPr/>
          <a:lstStyle>
            <a:lvl1pPr>
              <a:defRPr b="1">
                <a:solidFill>
                  <a:schemeClr val="bg1"/>
                </a:solidFill>
                <a:effectLst>
                  <a:outerShdw blurRad="50800" dist="50800" dir="2700000" algn="ctr" rotWithShape="0">
                    <a:schemeClr val="tx1"/>
                  </a:outerShdw>
                </a:effectLst>
              </a:defRPr>
            </a:lvl1pPr>
            <a:lvl2pPr marL="576263" indent="-228600">
              <a:buFont typeface="Calibri" panose="020F0502020204030204" pitchFamily="34" charset="0"/>
              <a:buChar char="−"/>
              <a:defRPr b="1">
                <a:solidFill>
                  <a:schemeClr val="bg1"/>
                </a:solidFill>
                <a:effectLst>
                  <a:outerShdw blurRad="50800" dist="50800" dir="2700000" algn="ctr" rotWithShape="0">
                    <a:schemeClr val="tx1"/>
                  </a:outerShdw>
                </a:effectLst>
              </a:defRPr>
            </a:lvl2pPr>
            <a:lvl3pPr>
              <a:defRPr b="1">
                <a:solidFill>
                  <a:schemeClr val="bg1"/>
                </a:solidFill>
                <a:effectLst>
                  <a:outerShdw blurRad="50800" dist="50800" dir="2700000" algn="ctr" rotWithShape="0">
                    <a:schemeClr val="tx1"/>
                  </a:outerShdw>
                </a:effectLst>
              </a:defRPr>
            </a:lvl3pPr>
            <a:lvl4pPr>
              <a:defRPr b="1">
                <a:solidFill>
                  <a:schemeClr val="bg1"/>
                </a:solidFill>
                <a:effectLst>
                  <a:outerShdw blurRad="50800" dist="50800" dir="2700000" algn="ctr" rotWithShape="0">
                    <a:schemeClr val="tx1"/>
                  </a:outerShdw>
                </a:effectLst>
              </a:defRPr>
            </a:lvl4pPr>
            <a:lvl5pPr>
              <a:defRPr b="1">
                <a:solidFill>
                  <a:schemeClr val="bg1"/>
                </a:solidFill>
                <a:effectLst>
                  <a:outerShdw blurRad="50800" dist="50800" dir="2700000" algn="ctr" rotWithShape="0">
                    <a:schemeClr val="tx1"/>
                  </a:outerShdw>
                </a:effectLst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7090010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C019B74B-FF12-0E3A-72A4-229C1BCBEA6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5B6511-1D62-5A3F-24BF-F2B1227058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2582" y="1222513"/>
            <a:ext cx="11812398" cy="5635486"/>
          </a:xfrm>
        </p:spPr>
        <p:txBody>
          <a:bodyPr/>
          <a:lstStyle>
            <a:lvl1pPr>
              <a:defRPr b="1">
                <a:solidFill>
                  <a:schemeClr val="bg1"/>
                </a:solidFill>
                <a:effectLst>
                  <a:outerShdw blurRad="50800" dist="50800" dir="2700000" algn="ctr" rotWithShape="0">
                    <a:schemeClr val="tx1"/>
                  </a:outerShdw>
                </a:effectLst>
              </a:defRPr>
            </a:lvl1pPr>
            <a:lvl2pPr marL="576263" indent="-228600">
              <a:buFont typeface="Calibri" panose="020F0502020204030204" pitchFamily="34" charset="0"/>
              <a:buChar char="−"/>
              <a:defRPr b="1">
                <a:solidFill>
                  <a:schemeClr val="bg1"/>
                </a:solidFill>
                <a:effectLst>
                  <a:outerShdw blurRad="50800" dist="50800" dir="2700000" algn="ctr" rotWithShape="0">
                    <a:schemeClr val="tx1"/>
                  </a:outerShdw>
                </a:effectLst>
              </a:defRPr>
            </a:lvl2pPr>
            <a:lvl3pPr>
              <a:defRPr b="1">
                <a:solidFill>
                  <a:schemeClr val="bg1"/>
                </a:solidFill>
                <a:effectLst>
                  <a:outerShdw blurRad="50800" dist="50800" dir="2700000" algn="ctr" rotWithShape="0">
                    <a:schemeClr val="tx1"/>
                  </a:outerShdw>
                </a:effectLst>
              </a:defRPr>
            </a:lvl3pPr>
            <a:lvl4pPr>
              <a:defRPr b="1">
                <a:solidFill>
                  <a:schemeClr val="bg1"/>
                </a:solidFill>
                <a:effectLst>
                  <a:outerShdw blurRad="50800" dist="50800" dir="2700000" algn="ctr" rotWithShape="0">
                    <a:schemeClr val="tx1"/>
                  </a:outerShdw>
                </a:effectLst>
              </a:defRPr>
            </a:lvl4pPr>
            <a:lvl5pPr>
              <a:defRPr b="1">
                <a:solidFill>
                  <a:schemeClr val="bg1"/>
                </a:solidFill>
                <a:effectLst>
                  <a:outerShdw blurRad="50800" dist="50800" dir="2700000" algn="ctr" rotWithShape="0">
                    <a:schemeClr val="tx1"/>
                  </a:outerShdw>
                </a:effectLst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575795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6E09038E-08C8-E2A0-A09F-4E2ABCF8C72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5B6511-1D62-5A3F-24BF-F2B1227058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2582" y="1222513"/>
            <a:ext cx="11812398" cy="5635486"/>
          </a:xfrm>
        </p:spPr>
        <p:txBody>
          <a:bodyPr/>
          <a:lstStyle>
            <a:lvl1pPr>
              <a:defRPr b="1">
                <a:solidFill>
                  <a:schemeClr val="bg1"/>
                </a:solidFill>
                <a:effectLst>
                  <a:outerShdw blurRad="50800" dist="50800" dir="2700000" algn="ctr" rotWithShape="0">
                    <a:schemeClr val="tx1"/>
                  </a:outerShdw>
                </a:effectLst>
              </a:defRPr>
            </a:lvl1pPr>
            <a:lvl2pPr marL="576263" indent="-228600">
              <a:buFont typeface="Calibri" panose="020F0502020204030204" pitchFamily="34" charset="0"/>
              <a:buChar char="−"/>
              <a:defRPr b="1">
                <a:solidFill>
                  <a:schemeClr val="bg1"/>
                </a:solidFill>
                <a:effectLst>
                  <a:outerShdw blurRad="50800" dist="50800" dir="2700000" algn="ctr" rotWithShape="0">
                    <a:schemeClr val="tx1"/>
                  </a:outerShdw>
                </a:effectLst>
              </a:defRPr>
            </a:lvl2pPr>
            <a:lvl3pPr>
              <a:defRPr b="1">
                <a:solidFill>
                  <a:schemeClr val="bg1"/>
                </a:solidFill>
                <a:effectLst>
                  <a:outerShdw blurRad="50800" dist="50800" dir="2700000" algn="ctr" rotWithShape="0">
                    <a:schemeClr val="tx1"/>
                  </a:outerShdw>
                </a:effectLst>
              </a:defRPr>
            </a:lvl3pPr>
            <a:lvl4pPr>
              <a:defRPr b="1">
                <a:solidFill>
                  <a:schemeClr val="bg1"/>
                </a:solidFill>
                <a:effectLst>
                  <a:outerShdw blurRad="50800" dist="50800" dir="2700000" algn="ctr" rotWithShape="0">
                    <a:schemeClr val="tx1"/>
                  </a:outerShdw>
                </a:effectLst>
              </a:defRPr>
            </a:lvl4pPr>
            <a:lvl5pPr>
              <a:defRPr b="1">
                <a:solidFill>
                  <a:schemeClr val="bg1"/>
                </a:solidFill>
                <a:effectLst>
                  <a:outerShdw blurRad="50800" dist="50800" dir="2700000" algn="ctr" rotWithShape="0">
                    <a:schemeClr val="tx1"/>
                  </a:outerShdw>
                </a:effectLst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384091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C8D66214-ACD2-A691-2336-9CC29E22F34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5B6511-1D62-5A3F-24BF-F2B1227058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2582" y="1222513"/>
            <a:ext cx="11812398" cy="5635486"/>
          </a:xfrm>
        </p:spPr>
        <p:txBody>
          <a:bodyPr/>
          <a:lstStyle>
            <a:lvl1pPr>
              <a:defRPr b="1">
                <a:solidFill>
                  <a:schemeClr val="bg1"/>
                </a:solidFill>
                <a:effectLst>
                  <a:outerShdw blurRad="50800" dist="50800" dir="2700000" algn="ctr" rotWithShape="0">
                    <a:schemeClr val="tx1"/>
                  </a:outerShdw>
                </a:effectLst>
              </a:defRPr>
            </a:lvl1pPr>
            <a:lvl2pPr marL="576263" indent="-228600">
              <a:buFont typeface="Calibri" panose="020F0502020204030204" pitchFamily="34" charset="0"/>
              <a:buChar char="−"/>
              <a:defRPr b="1">
                <a:solidFill>
                  <a:schemeClr val="bg1"/>
                </a:solidFill>
                <a:effectLst>
                  <a:outerShdw blurRad="50800" dist="50800" dir="2700000" algn="ctr" rotWithShape="0">
                    <a:schemeClr val="tx1"/>
                  </a:outerShdw>
                </a:effectLst>
              </a:defRPr>
            </a:lvl2pPr>
            <a:lvl3pPr>
              <a:defRPr b="1">
                <a:solidFill>
                  <a:schemeClr val="bg1"/>
                </a:solidFill>
                <a:effectLst>
                  <a:outerShdw blurRad="50800" dist="50800" dir="2700000" algn="ctr" rotWithShape="0">
                    <a:schemeClr val="tx1"/>
                  </a:outerShdw>
                </a:effectLst>
              </a:defRPr>
            </a:lvl3pPr>
            <a:lvl4pPr>
              <a:defRPr b="1">
                <a:solidFill>
                  <a:schemeClr val="bg1"/>
                </a:solidFill>
                <a:effectLst>
                  <a:outerShdw blurRad="50800" dist="50800" dir="2700000" algn="ctr" rotWithShape="0">
                    <a:schemeClr val="tx1"/>
                  </a:outerShdw>
                </a:effectLst>
              </a:defRPr>
            </a:lvl4pPr>
            <a:lvl5pPr>
              <a:defRPr b="1">
                <a:solidFill>
                  <a:schemeClr val="bg1"/>
                </a:solidFill>
                <a:effectLst>
                  <a:outerShdw blurRad="50800" dist="50800" dir="2700000" algn="ctr" rotWithShape="0">
                    <a:schemeClr val="tx1"/>
                  </a:outerShdw>
                </a:effectLst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6164083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84034254-8A54-BC7C-2B9E-53AF9AE39BB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5B6511-1D62-5A3F-24BF-F2B1227058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2582" y="1222513"/>
            <a:ext cx="11812398" cy="5635486"/>
          </a:xfrm>
        </p:spPr>
        <p:txBody>
          <a:bodyPr/>
          <a:lstStyle>
            <a:lvl1pPr>
              <a:defRPr b="1">
                <a:solidFill>
                  <a:schemeClr val="bg1"/>
                </a:solidFill>
                <a:effectLst>
                  <a:outerShdw blurRad="50800" dist="50800" dir="2700000" algn="ctr" rotWithShape="0">
                    <a:schemeClr val="tx1"/>
                  </a:outerShdw>
                </a:effectLst>
              </a:defRPr>
            </a:lvl1pPr>
            <a:lvl2pPr marL="576263" indent="-228600">
              <a:buFont typeface="Calibri" panose="020F0502020204030204" pitchFamily="34" charset="0"/>
              <a:buChar char="−"/>
              <a:defRPr b="1">
                <a:solidFill>
                  <a:schemeClr val="bg1"/>
                </a:solidFill>
                <a:effectLst>
                  <a:outerShdw blurRad="50800" dist="50800" dir="2700000" algn="ctr" rotWithShape="0">
                    <a:schemeClr val="tx1"/>
                  </a:outerShdw>
                </a:effectLst>
              </a:defRPr>
            </a:lvl2pPr>
            <a:lvl3pPr>
              <a:defRPr b="1">
                <a:solidFill>
                  <a:schemeClr val="bg1"/>
                </a:solidFill>
                <a:effectLst>
                  <a:outerShdw blurRad="50800" dist="50800" dir="2700000" algn="ctr" rotWithShape="0">
                    <a:schemeClr val="tx1"/>
                  </a:outerShdw>
                </a:effectLst>
              </a:defRPr>
            </a:lvl3pPr>
            <a:lvl4pPr>
              <a:defRPr b="1">
                <a:solidFill>
                  <a:schemeClr val="bg1"/>
                </a:solidFill>
                <a:effectLst>
                  <a:outerShdw blurRad="50800" dist="50800" dir="2700000" algn="ctr" rotWithShape="0">
                    <a:schemeClr val="tx1"/>
                  </a:outerShdw>
                </a:effectLst>
              </a:defRPr>
            </a:lvl4pPr>
            <a:lvl5pPr>
              <a:defRPr b="1">
                <a:solidFill>
                  <a:schemeClr val="bg1"/>
                </a:solidFill>
                <a:effectLst>
                  <a:outerShdw blurRad="50800" dist="50800" dir="2700000" algn="ctr" rotWithShape="0">
                    <a:schemeClr val="tx1"/>
                  </a:outerShdw>
                </a:effectLst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3917555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949E9CD-921C-AF80-B657-96AC626C03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F4CFB6C-162E-3092-944A-8500182D1A7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6869245-9E87-C6ED-8C58-899A20D7049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437038-344B-40D9-88F9-834312C92440}" type="datetimeFigureOut">
              <a:rPr lang="en-US" smtClean="0"/>
              <a:t>7/17/2022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6565B35-0EE7-8FD4-084A-60EE1503E40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E6E251F-2FD7-E26D-310B-1E938BB00B3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0D691E-CDAC-4A38-9AB4-CAB358A4D2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78682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61" r:id="rId4"/>
    <p:sldLayoutId id="2147483662" r:id="rId5"/>
    <p:sldLayoutId id="2147483663" r:id="rId6"/>
    <p:sldLayoutId id="2147483664" r:id="rId7"/>
    <p:sldLayoutId id="2147483665" r:id="rId8"/>
    <p:sldLayoutId id="2147483666" r:id="rId9"/>
    <p:sldLayoutId id="2147483667" r:id="rId10"/>
    <p:sldLayoutId id="2147483651" r:id="rId11"/>
    <p:sldLayoutId id="2147483652" r:id="rId12"/>
    <p:sldLayoutId id="2147483653" r:id="rId13"/>
    <p:sldLayoutId id="2147483654" r:id="rId14"/>
    <p:sldLayoutId id="2147483655" r:id="rId15"/>
    <p:sldLayoutId id="2147483656" r:id="rId16"/>
    <p:sldLayoutId id="2147483657" r:id="rId17"/>
    <p:sldLayoutId id="2147483658" r:id="rId18"/>
    <p:sldLayoutId id="2147483659" r:id="rId1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248615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14:vortex dir="r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0EA9684A-193A-9FE4-AD33-4CBF26A3287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42900" indent="-342900">
              <a:lnSpc>
                <a:spcPct val="100000"/>
              </a:lnSpc>
            </a:pPr>
            <a:r>
              <a:rPr lang="en-US" sz="3200" dirty="0"/>
              <a:t>Believe Jesus is God’s Son – Acts 16:31</a:t>
            </a:r>
          </a:p>
          <a:p>
            <a:pPr marL="342900" indent="-342900">
              <a:lnSpc>
                <a:spcPct val="100000"/>
              </a:lnSpc>
            </a:pPr>
            <a:r>
              <a:rPr lang="en-US" sz="3200" dirty="0"/>
              <a:t>Repent of your sins and turn to God – Acts 3:19</a:t>
            </a:r>
          </a:p>
          <a:p>
            <a:pPr marL="342900" indent="-342900">
              <a:lnSpc>
                <a:spcPct val="100000"/>
              </a:lnSpc>
            </a:pPr>
            <a:r>
              <a:rPr lang="en-US" sz="3200" dirty="0"/>
              <a:t>Confess your faith in Jesus Christ – Acts 8:36-38</a:t>
            </a:r>
          </a:p>
          <a:p>
            <a:pPr marL="342900" indent="-342900">
              <a:lnSpc>
                <a:spcPct val="100000"/>
              </a:lnSpc>
            </a:pPr>
            <a:r>
              <a:rPr lang="en-US" sz="3200" dirty="0"/>
              <a:t>Be immersed into Christ – Acts 22:16</a:t>
            </a:r>
          </a:p>
          <a:p>
            <a:pPr marL="800100" lvl="1" indent="-342900">
              <a:lnSpc>
                <a:spcPct val="100000"/>
              </a:lnSpc>
            </a:pPr>
            <a:r>
              <a:rPr lang="en-US" sz="2800" dirty="0"/>
              <a:t>God will forgive all of your sins – Acts 2:38</a:t>
            </a:r>
          </a:p>
          <a:p>
            <a:pPr marL="800100" lvl="1" indent="-342900">
              <a:lnSpc>
                <a:spcPct val="100000"/>
              </a:lnSpc>
            </a:pPr>
            <a:r>
              <a:rPr lang="en-US" sz="2800" dirty="0"/>
              <a:t>God will add you to His church – Acts 2:47</a:t>
            </a:r>
          </a:p>
          <a:p>
            <a:pPr marL="800100" lvl="1" indent="-342900">
              <a:lnSpc>
                <a:spcPct val="100000"/>
              </a:lnSpc>
            </a:pPr>
            <a:r>
              <a:rPr lang="en-US" sz="2800" dirty="0"/>
              <a:t>God will register you in heaven – Hebrews 12:23</a:t>
            </a:r>
          </a:p>
          <a:p>
            <a:pPr marL="342900" indent="-342900">
              <a:lnSpc>
                <a:spcPct val="100000"/>
              </a:lnSpc>
            </a:pPr>
            <a:r>
              <a:rPr lang="en-US" sz="3200" dirty="0"/>
              <a:t>Live a holy life, seeking to please the Lord – Romans 2:7</a:t>
            </a:r>
          </a:p>
        </p:txBody>
      </p:sp>
    </p:spTree>
    <p:extLst>
      <p:ext uri="{BB962C8B-B14F-4D97-AF65-F5344CB8AC3E}">
        <p14:creationId xmlns:p14="http://schemas.microsoft.com/office/powerpoint/2010/main" val="25771266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0EA9684A-193A-9FE4-AD33-4CBF26A3287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God’s wrath is not to be likened to human wrath (primarily emotional) </a:t>
            </a:r>
          </a:p>
          <a:p>
            <a:r>
              <a:rPr lang="en-US" dirty="0"/>
              <a:t>God’s wrath is not an attribute of “The God of the Old Testament”</a:t>
            </a:r>
          </a:p>
          <a:p>
            <a:r>
              <a:rPr lang="en-US" dirty="0"/>
              <a:t>God’s wrath is not incompatible or inconsistent with His love and goodness</a:t>
            </a:r>
          </a:p>
          <a:p>
            <a:pPr lvl="1"/>
            <a:r>
              <a:rPr lang="en-US" dirty="0"/>
              <a:t>The Bible emphasizes both the severity and goodness of God (Rom. 11:22)</a:t>
            </a:r>
          </a:p>
          <a:p>
            <a:pPr lvl="1"/>
            <a:r>
              <a:rPr lang="en-US" dirty="0"/>
              <a:t>All of God’s attributes work in harmony with one another</a:t>
            </a:r>
          </a:p>
          <a:p>
            <a:r>
              <a:rPr lang="en-US" dirty="0"/>
              <a:t>Foundational truths to remember about God’s nature</a:t>
            </a:r>
          </a:p>
          <a:p>
            <a:pPr lvl="1"/>
            <a:r>
              <a:rPr lang="en-US" dirty="0"/>
              <a:t>God, in every situation, will always do what is right (Gen. 18:25)</a:t>
            </a:r>
          </a:p>
          <a:p>
            <a:pPr lvl="1"/>
            <a:r>
              <a:rPr lang="en-US" dirty="0"/>
              <a:t>God is a just Judge and righteous to His very core (Psa. 7:11; 89:14)</a:t>
            </a:r>
          </a:p>
          <a:p>
            <a:pPr lvl="1"/>
            <a:r>
              <a:rPr lang="en-US" dirty="0"/>
              <a:t>God’s justice is always coupled with His mercy (Isa. 45:21)</a:t>
            </a:r>
          </a:p>
          <a:p>
            <a:pPr lvl="1"/>
            <a:r>
              <a:rPr lang="en-US" dirty="0"/>
              <a:t>God’s severity and goodness are determined by man’s actions (Rom. 11:22)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924964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000"/>
                            </p:stCondLst>
                            <p:childTnLst>
                              <p:par>
                                <p:cTn id="4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500"/>
                            </p:stCondLst>
                            <p:childTnLst>
                              <p:par>
                                <p:cTn id="4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0EA9684A-193A-9FE4-AD33-4CBF26A3287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The sole object of the wrath of God is sin (1:18)</a:t>
            </a:r>
          </a:p>
          <a:p>
            <a:pPr lvl="1"/>
            <a:r>
              <a:rPr lang="en-US" dirty="0"/>
              <a:t>Sin is a direct assault upon the being and nature of God (1 John 3:4)</a:t>
            </a:r>
          </a:p>
          <a:p>
            <a:pPr lvl="1"/>
            <a:r>
              <a:rPr lang="en-US" dirty="0"/>
              <a:t>God is the primary object of sin (Gen. 39:9; Psa. 51:4)</a:t>
            </a:r>
          </a:p>
          <a:p>
            <a:r>
              <a:rPr lang="en-US" dirty="0"/>
              <a:t>God’s wrath is His eternal, holy displeasure and detestation of all unrighteousness</a:t>
            </a:r>
          </a:p>
          <a:p>
            <a:r>
              <a:rPr lang="en-US" dirty="0"/>
              <a:t>His holiness and justice demand His wrath toward sin – sin must be punished </a:t>
            </a:r>
          </a:p>
          <a:p>
            <a:pPr lvl="1"/>
            <a:r>
              <a:rPr lang="en-US" dirty="0"/>
              <a:t>Because God is holy, He hates all sin (Hab. 1:13; Isa. 59:1-2; Psa. 5:5; 11:5)</a:t>
            </a:r>
          </a:p>
          <a:p>
            <a:pPr lvl="1"/>
            <a:r>
              <a:rPr lang="en-US" dirty="0"/>
              <a:t>Because God hates all sin, His anger burns against sinners (Psa. 7:11)</a:t>
            </a:r>
          </a:p>
          <a:p>
            <a:pPr lvl="1"/>
            <a:r>
              <a:rPr lang="en-US" dirty="0"/>
              <a:t>Because God is just, He must execute His wrath upon sinners (Rom. 2:1-16)</a:t>
            </a:r>
          </a:p>
        </p:txBody>
      </p:sp>
    </p:spTree>
    <p:extLst>
      <p:ext uri="{BB962C8B-B14F-4D97-AF65-F5344CB8AC3E}">
        <p14:creationId xmlns:p14="http://schemas.microsoft.com/office/powerpoint/2010/main" val="293456144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"/>
                            </p:stCondLst>
                            <p:childTnLst>
                              <p:par>
                                <p:cTn id="3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0EA9684A-193A-9FE4-AD33-4CBF26A328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2582" y="1222513"/>
            <a:ext cx="11636151" cy="5635486"/>
          </a:xfrm>
        </p:spPr>
        <p:txBody>
          <a:bodyPr>
            <a:normAutofit/>
          </a:bodyPr>
          <a:lstStyle/>
          <a:p>
            <a:r>
              <a:rPr lang="en-US" dirty="0"/>
              <a:t>It is not an emotional outburst or arbitrary action</a:t>
            </a:r>
          </a:p>
          <a:p>
            <a:r>
              <a:rPr lang="en-US" dirty="0"/>
              <a:t>It is the wrath of the righteous judge (2 Tim. 4:8) administering justice (Rom. 2:2)</a:t>
            </a:r>
          </a:p>
          <a:p>
            <a:r>
              <a:rPr lang="en-US" dirty="0"/>
              <a:t>It is an impartial judgment (2:11; 1 Pet. 1:17)</a:t>
            </a:r>
          </a:p>
          <a:p>
            <a:r>
              <a:rPr lang="en-US" dirty="0"/>
              <a:t>In God’s justice, each person receives what he deserves (1:32; 2:5-6; 6:23)</a:t>
            </a:r>
          </a:p>
          <a:p>
            <a:r>
              <a:rPr lang="en-US" dirty="0"/>
              <a:t>In God’s justice, each person receives what he chooses for himself (9:22; John 3:19-21)</a:t>
            </a:r>
          </a:p>
          <a:p>
            <a:r>
              <a:rPr lang="en-US" dirty="0"/>
              <a:t>In God’s justice, He “will by no means clear the guilty” (Ex. 34:7)</a:t>
            </a:r>
          </a:p>
        </p:txBody>
      </p:sp>
    </p:spTree>
    <p:extLst>
      <p:ext uri="{BB962C8B-B14F-4D97-AF65-F5344CB8AC3E}">
        <p14:creationId xmlns:p14="http://schemas.microsoft.com/office/powerpoint/2010/main" val="403938114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0EA9684A-193A-9FE4-AD33-4CBF26A3287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It involves “indignation, wrath, tribulation and distress” (Rom. 2:8-9; 11:22)</a:t>
            </a:r>
          </a:p>
          <a:p>
            <a:r>
              <a:rPr lang="en-US" dirty="0"/>
              <a:t>It involves the “vengeance” of God (Rom. 12:19)</a:t>
            </a:r>
          </a:p>
          <a:p>
            <a:r>
              <a:rPr lang="en-US" dirty="0"/>
              <a:t>“It is a fearful thing to fall into the hands of the living God” (Heb. 10:31)</a:t>
            </a:r>
          </a:p>
          <a:p>
            <a:r>
              <a:rPr lang="en-US" dirty="0"/>
              <a:t>“For our God is a consuming fire” (Heb. 12:29)</a:t>
            </a:r>
          </a:p>
        </p:txBody>
      </p:sp>
    </p:spTree>
    <p:extLst>
      <p:ext uri="{BB962C8B-B14F-4D97-AF65-F5344CB8AC3E}">
        <p14:creationId xmlns:p14="http://schemas.microsoft.com/office/powerpoint/2010/main" val="386211915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0EA9684A-193A-9FE4-AD33-4CBF26A3287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Jesus warned about an “everlasting punishment” (Matt. 25:46)</a:t>
            </a:r>
          </a:p>
          <a:p>
            <a:r>
              <a:rPr lang="en-US" dirty="0"/>
              <a:t>Paul warned about an “everlasting destruction” (2 Thess. 1:7-9)</a:t>
            </a:r>
          </a:p>
          <a:p>
            <a:r>
              <a:rPr lang="en-US" dirty="0"/>
              <a:t>Jude warned about “the vengeance of eternal fire” (Jude 7)</a:t>
            </a:r>
          </a:p>
          <a:p>
            <a:r>
              <a:rPr lang="en-US" dirty="0"/>
              <a:t>God’s wrath has declared, “They shall not enter My rest” (Heb. 3:11; 4:3)</a:t>
            </a:r>
          </a:p>
        </p:txBody>
      </p:sp>
    </p:spTree>
    <p:extLst>
      <p:ext uri="{BB962C8B-B14F-4D97-AF65-F5344CB8AC3E}">
        <p14:creationId xmlns:p14="http://schemas.microsoft.com/office/powerpoint/2010/main" val="266928973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0EA9684A-193A-9FE4-AD33-4CBF26A3287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The Lord exercises “much longsuffering” in His wrath (9:22; cf. 1 Pet. 3:20; Gen. 18:25-33)</a:t>
            </a:r>
          </a:p>
          <a:p>
            <a:r>
              <a:rPr lang="en-US" dirty="0"/>
              <a:t>The Bible describes God as being “slow to anger” (Psa. 103:8; Nah. 1:3)</a:t>
            </a:r>
          </a:p>
          <a:p>
            <a:r>
              <a:rPr lang="en-US" dirty="0"/>
              <a:t>In the context of God destroying the world with fire, Peter emphasizes His “longsuffering” (2 Pet. 3:9, 15)</a:t>
            </a:r>
          </a:p>
        </p:txBody>
      </p:sp>
    </p:spTree>
    <p:extLst>
      <p:ext uri="{BB962C8B-B14F-4D97-AF65-F5344CB8AC3E}">
        <p14:creationId xmlns:p14="http://schemas.microsoft.com/office/powerpoint/2010/main" val="273161132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0EA9684A-193A-9FE4-AD33-4CBF26A3287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By the “blood” of Christ (Rom. 5:9):</a:t>
            </a:r>
          </a:p>
          <a:p>
            <a:pPr lvl="1"/>
            <a:r>
              <a:rPr lang="en-US" dirty="0"/>
              <a:t>We are given what we don’t deserve = Justification (cf. Rom. 3:21-26)</a:t>
            </a:r>
          </a:p>
          <a:p>
            <a:pPr lvl="1"/>
            <a:r>
              <a:rPr lang="en-US" dirty="0"/>
              <a:t>We are not given what we do deserve = Wrath (cf. 1 Thess. 1:10)</a:t>
            </a:r>
          </a:p>
          <a:p>
            <a:r>
              <a:rPr lang="en-US" dirty="0"/>
              <a:t>Christ’s blood washes sins away (Rev. 1:5) when one is baptized (Acts 22:16)</a:t>
            </a:r>
          </a:p>
          <a:p>
            <a:r>
              <a:rPr lang="en-US" dirty="0"/>
              <a:t>Christ’s blood remits sins (Matt. 26:28) when one is baptized (Acts 2:38)</a:t>
            </a:r>
          </a:p>
          <a:p>
            <a:r>
              <a:rPr lang="en-US" dirty="0"/>
              <a:t>Christ’s blood sanctifies (Heb. 10:29) when one is baptized (Eph. 5:26)</a:t>
            </a:r>
          </a:p>
          <a:p>
            <a:r>
              <a:rPr lang="en-US" dirty="0"/>
              <a:t>Christ’s blood cleanses conscience (Heb. 9:14) when baptized (1 Pet. 3:21)</a:t>
            </a:r>
          </a:p>
          <a:p>
            <a:r>
              <a:rPr lang="en-US" dirty="0"/>
              <a:t>Christ’s blood saves (Rom. 5:9) when one is baptized (Mark 16:16)</a:t>
            </a:r>
          </a:p>
          <a:p>
            <a:r>
              <a:rPr lang="en-US" dirty="0"/>
              <a:t>Christ’s blood continues to cleanse as we live faithfully (1 John 1:7, 9)</a:t>
            </a:r>
          </a:p>
          <a:p>
            <a:r>
              <a:rPr lang="en-US" dirty="0"/>
              <a:t>By all means, flee from the wrath to come (cf. Matt. 3:7)!</a:t>
            </a:r>
          </a:p>
        </p:txBody>
      </p:sp>
    </p:spTree>
    <p:extLst>
      <p:ext uri="{BB962C8B-B14F-4D97-AF65-F5344CB8AC3E}">
        <p14:creationId xmlns:p14="http://schemas.microsoft.com/office/powerpoint/2010/main" val="178501966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0EA9684A-193A-9FE4-AD33-4CBF26A328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2582" y="1222513"/>
            <a:ext cx="11854168" cy="5635486"/>
          </a:xfrm>
        </p:spPr>
        <p:txBody>
          <a:bodyPr>
            <a:normAutofit/>
          </a:bodyPr>
          <a:lstStyle/>
          <a:p>
            <a:r>
              <a:rPr lang="en-US" sz="2650" dirty="0"/>
              <a:t>It helps us to realize the enormity and heinousness of sin</a:t>
            </a:r>
          </a:p>
          <a:p>
            <a:r>
              <a:rPr lang="en-US" sz="2650" dirty="0"/>
              <a:t>It helps us to see God’s complete detestation of sin</a:t>
            </a:r>
          </a:p>
          <a:p>
            <a:r>
              <a:rPr lang="en-US" sz="2650" dirty="0"/>
              <a:t>It prompts us to rejoice because Christ paid for our sins on the cross</a:t>
            </a:r>
          </a:p>
          <a:p>
            <a:r>
              <a:rPr lang="en-US" sz="2650" dirty="0"/>
              <a:t>It prompts us to look past injustices in this life, knowing God will avenge all evil</a:t>
            </a:r>
          </a:p>
          <a:p>
            <a:r>
              <a:rPr lang="en-US" sz="2650" dirty="0"/>
              <a:t>It prompts us to live holy lives, ever seeking to please Him, thankful for His mercy</a:t>
            </a:r>
          </a:p>
        </p:txBody>
      </p:sp>
    </p:spTree>
    <p:extLst>
      <p:ext uri="{BB962C8B-B14F-4D97-AF65-F5344CB8AC3E}">
        <p14:creationId xmlns:p14="http://schemas.microsoft.com/office/powerpoint/2010/main" val="173220899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74</TotalTime>
  <Words>869</Words>
  <Application>Microsoft Office PowerPoint</Application>
  <PresentationFormat>Widescreen</PresentationFormat>
  <Paragraphs>58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David Sproule</dc:creator>
  <cp:lastModifiedBy>David Sproule</cp:lastModifiedBy>
  <cp:revision>3</cp:revision>
  <dcterms:created xsi:type="dcterms:W3CDTF">2022-07-15T23:51:38Z</dcterms:created>
  <dcterms:modified xsi:type="dcterms:W3CDTF">2022-07-17T12:40:42Z</dcterms:modified>
</cp:coreProperties>
</file>