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7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7345-A627-4BC7-BD14-59FD01CA6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18482-7A69-4536-A3CC-AED9A3C9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5ABB-888B-467F-B51A-D9F39FF9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5B983-32E1-4377-8938-0D1961EE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8BB7A-C04B-497B-B5FE-1287735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1B37726-A2F3-CAED-F19D-21BB7A5442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B1FF-8724-45CD-977D-2ECC4DB9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E4A6-F735-4077-8E4F-B965B7E83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03FCD-949C-40D4-B0CA-D91D8D481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E23AF-AD30-4C75-ACFA-4C4BBFD18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77BA1-8CE1-49DF-81ED-5F129458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CFDF9-790A-4FC4-A32A-7E8CF943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AE30-F08C-4F97-BA97-4004C2345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F61DB-4CA4-4EC7-811A-CEB032459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F9669-ACA5-4F16-88B6-32E4930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A86E6-C655-4B28-9D58-32999E531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07B313-1B53-49E5-9072-970181907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9E9797-895E-45D5-B2F5-04A6D9BD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AAAC8-29E2-4123-BA70-C559C900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ED6C2-6B4B-495A-9D7E-14E10BF1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9F9A-69AD-4300-8622-F9E3CB04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FD3D2-24FB-4954-B59D-ACA3754E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71890-52D5-455E-A7BC-32812EAC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08215-E528-41A3-8D72-A78ED520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97E06-1FF4-4C30-8A4D-3CF3DC82C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71C53-4A70-46CD-B2C8-DFEC09B6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C88B3-2BD0-4D05-98C7-9D914F552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B07D-97EA-4ABD-B27C-7A019105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7204-EB9E-4495-A1C1-2A68FD5C4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80A7F-C46B-4474-8B34-F5E3BCF91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2BEAC-E61E-4664-9856-D2DD837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B5AF0-63D6-414F-9E5C-71D0EE4F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3543A-F79F-47FA-8601-D36B201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13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C238-DB62-44AD-BEBD-5CFA5F8F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5DEB7-1C37-403D-91EE-C276EEBA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FC382-5CDA-4124-8485-46B1EF1BF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1E2DD-9AB8-4828-A222-711F96B0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F83F8-5FFC-42AD-9E73-D32A9E00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1AE11-93C1-44AC-9660-C14A4E4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851C-E725-48A4-BDAC-B9B2190D1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97128-79AE-4286-8FA1-640244434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1C724-5E97-4B61-AEE0-4860FE97D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93EFC-73BB-4D9B-96D5-BE11928D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1EA6D-F385-4618-8737-C97CF00A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81DF5-26FB-4FAA-96E2-D70FD920A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DB5840-B4FE-41D5-88D8-6FB9439B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3F57-E71A-46DF-9F5D-C440C0A3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7FA1D-EAE9-4973-87AB-CAF8BA56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3734-7841-4E16-B68E-CDC8B206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0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11CA55C-1CAC-6F27-3BF2-9EB4026533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9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F9FB267-C396-EC85-CF34-4093A1355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31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901BFD8-4BEE-F35B-AADA-22EF58672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0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491F30-1054-9F0C-DA43-E6C022D5C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25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0D2C64A-8033-0CC3-8264-DB4E5990F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88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etter&#10;&#10;Description automatically generated">
            <a:extLst>
              <a:ext uri="{FF2B5EF4-FFF2-40B4-BE49-F238E27FC236}">
                <a16:creationId xmlns:a16="http://schemas.microsoft.com/office/drawing/2014/main" id="{8626DDB7-8DFA-FAC3-1304-01C7BDAF0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658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EFA5BF4-3EE8-48BB-2438-D97D1ADC7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BC09-66CB-47F6-9464-BBF4E0DC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594284" cy="4567805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328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7088-0C31-49FF-B104-6C5852FF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D2ADD-FDAA-44EB-B555-BEA45C3CA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DBBA-30BF-47A7-86A3-6DA4A939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5D7A7-A803-4610-9288-5E9BD4800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CE6C6-7C9D-48B7-94FB-22A88FFB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0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4F0C8-DFCD-44F0-89C2-AF7EA7B2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EE35A-63B2-43AF-94BA-E5D8187D8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B360D-65C6-4FED-99CB-F3688000A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F1F7D-4787-410D-8EFF-9459BF4E8681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8D943-D89A-4B02-BD42-0A6B4CF5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14C31-B996-47DA-BA5A-23FF6F01A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37EC-9A52-406E-909B-6EF003F2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D6C17-66F3-336C-4933-D059ABC5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about God is right</a:t>
            </a:r>
          </a:p>
          <a:p>
            <a:pPr lvl="1"/>
            <a:r>
              <a:rPr lang="en-US" dirty="0"/>
              <a:t>“Righteous are You, O Lord” (Psa. 119:137)</a:t>
            </a:r>
          </a:p>
          <a:p>
            <a:pPr lvl="1"/>
            <a:r>
              <a:rPr lang="en-US" dirty="0"/>
              <a:t>“The Lord is righteous in all His ways” (Psa. 145:17)</a:t>
            </a:r>
          </a:p>
          <a:p>
            <a:pPr lvl="1"/>
            <a:r>
              <a:rPr lang="en-US" dirty="0"/>
              <a:t>“The Lord is a God of justice” (Isa. 30:18)</a:t>
            </a:r>
          </a:p>
          <a:p>
            <a:pPr lvl="1"/>
            <a:r>
              <a:rPr lang="en-US" dirty="0"/>
              <a:t>“For all His ways are justice…Righteous and upright is He” (Deut. 32:4)</a:t>
            </a:r>
          </a:p>
          <a:p>
            <a:pPr lvl="1"/>
            <a:r>
              <a:rPr lang="en-US" dirty="0"/>
              <a:t>“Righteousness and justice are the foundation of Your throne” (Psa. 89:14)</a:t>
            </a:r>
          </a:p>
          <a:p>
            <a:pPr lvl="1"/>
            <a:r>
              <a:rPr lang="en-US" dirty="0"/>
              <a:t>If a thing is right, it is because it is in harmony with the nature of God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75673-7CD9-9AF3-4173-B78A466E6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Everything about God is right</a:t>
            </a:r>
          </a:p>
          <a:p>
            <a:r>
              <a:rPr lang="en-US" dirty="0"/>
              <a:t>God sets the standard of right</a:t>
            </a:r>
          </a:p>
          <a:p>
            <a:pPr lvl="1"/>
            <a:r>
              <a:rPr lang="en-US" dirty="0"/>
              <a:t>“The judgments of the Lord are true and righteous altogether” (Psa. 19:9)</a:t>
            </a:r>
          </a:p>
          <a:p>
            <a:pPr lvl="1"/>
            <a:r>
              <a:rPr lang="en-US" dirty="0"/>
              <a:t>“I know, O Lord , that Your judgments are right” (Psa. 119:75)</a:t>
            </a:r>
          </a:p>
          <a:p>
            <a:pPr lvl="1"/>
            <a:r>
              <a:rPr lang="en-US" dirty="0"/>
              <a:t>“All Your commandments are righteousness” (Psa. 119:172)</a:t>
            </a:r>
          </a:p>
          <a:p>
            <a:pPr lvl="1"/>
            <a:r>
              <a:rPr lang="en-US" dirty="0"/>
              <a:t>“Every one of Your righteous judgments endures forever” (Psa. 119:160)</a:t>
            </a:r>
          </a:p>
          <a:p>
            <a:pPr lvl="1"/>
            <a:r>
              <a:rPr lang="en-US" dirty="0"/>
              <a:t>“The righteousness of Your testimonies is everlasting” (Psa. 119:144)</a:t>
            </a:r>
          </a:p>
          <a:p>
            <a:pPr lvl="1"/>
            <a:r>
              <a:rPr lang="en-US" dirty="0"/>
              <a:t>“All Your precepts concerning all things I consider to be right” (Psa. 119:128)</a:t>
            </a:r>
          </a:p>
          <a:p>
            <a:pPr lvl="1"/>
            <a:r>
              <a:rPr lang="en-US" dirty="0"/>
              <a:t>“Your righteousness is an everlasting righteousness” (Psa. 119:142)</a:t>
            </a:r>
          </a:p>
          <a:p>
            <a:pPr lvl="1"/>
            <a:r>
              <a:rPr lang="en-US" dirty="0"/>
              <a:t>We must follow His standard of righteousness (in His Word) to be like God and to be righteous!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5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B989C-E392-C84D-CFC4-2A94E7300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know God is to </a:t>
            </a:r>
            <a:r>
              <a:rPr lang="en-US" u="sng" dirty="0"/>
              <a:t>understand</a:t>
            </a:r>
            <a:r>
              <a:rPr lang="en-US" dirty="0"/>
              <a:t> that God always acts in accordance with what is right (Gen. 18:25)</a:t>
            </a:r>
          </a:p>
          <a:p>
            <a:r>
              <a:rPr lang="en-US" dirty="0"/>
              <a:t>To know God is to </a:t>
            </a:r>
            <a:r>
              <a:rPr lang="en-US" u="sng" dirty="0"/>
              <a:t>trust</a:t>
            </a:r>
            <a:r>
              <a:rPr lang="en-US" dirty="0"/>
              <a:t> that God always acts in accordance with what is right (2 Tim. 2:13)</a:t>
            </a:r>
          </a:p>
        </p:txBody>
      </p:sp>
    </p:spTree>
    <p:extLst>
      <p:ext uri="{BB962C8B-B14F-4D97-AF65-F5344CB8AC3E}">
        <p14:creationId xmlns:p14="http://schemas.microsoft.com/office/powerpoint/2010/main" val="1094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B989C-E392-C84D-CFC4-2A94E730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7" y="2290194"/>
            <a:ext cx="11662639" cy="4567805"/>
          </a:xfrm>
        </p:spPr>
        <p:txBody>
          <a:bodyPr>
            <a:normAutofit/>
          </a:bodyPr>
          <a:lstStyle/>
          <a:p>
            <a:r>
              <a:rPr lang="en-US" dirty="0"/>
              <a:t>God distinguishes between the righteous and the wicked (Gen. 18:23-25)</a:t>
            </a:r>
          </a:p>
          <a:p>
            <a:r>
              <a:rPr lang="en-US" dirty="0"/>
              <a:t>Sin is a violation of the will (and nature) of God (1 John 3:4)</a:t>
            </a:r>
          </a:p>
          <a:p>
            <a:r>
              <a:rPr lang="en-US" dirty="0"/>
              <a:t>“You are not a God who takes pleasure in wickedness” (Psa. 5:4)</a:t>
            </a:r>
          </a:p>
          <a:p>
            <a:r>
              <a:rPr lang="en-US" dirty="0"/>
              <a:t>God cannot exist with sin (Hab. 1:13; Isa. 59:1-2), nor sin with God (Psa. 5:4)</a:t>
            </a:r>
          </a:p>
          <a:p>
            <a:r>
              <a:rPr lang="en-US" dirty="0"/>
              <a:t>“God is a just judge, and God is angry with the wicked every day” (Psa. 7:11)</a:t>
            </a:r>
          </a:p>
          <a:p>
            <a:r>
              <a:rPr lang="en-US" dirty="0"/>
              <a:t>God “hates” “the wicked” and “all workers of iniquity” (Psa. 11:5; 5:5)</a:t>
            </a:r>
          </a:p>
          <a:p>
            <a:r>
              <a:rPr lang="en-US" dirty="0"/>
              <a:t>As a righteous God, He must condemn man’s sin, otherwise not righteous</a:t>
            </a:r>
          </a:p>
        </p:txBody>
      </p:sp>
    </p:spTree>
    <p:extLst>
      <p:ext uri="{BB962C8B-B14F-4D97-AF65-F5344CB8AC3E}">
        <p14:creationId xmlns:p14="http://schemas.microsoft.com/office/powerpoint/2010/main" val="32650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B989C-E392-C84D-CFC4-2A94E730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7" y="2290194"/>
            <a:ext cx="11708147" cy="4567805"/>
          </a:xfrm>
        </p:spPr>
        <p:txBody>
          <a:bodyPr>
            <a:normAutofit/>
          </a:bodyPr>
          <a:lstStyle/>
          <a:p>
            <a:r>
              <a:rPr lang="en-US" dirty="0"/>
              <a:t>God reveals to man what is right (Rom. 1:16-17)</a:t>
            </a:r>
          </a:p>
          <a:p>
            <a:r>
              <a:rPr lang="en-US" dirty="0"/>
              <a:t>God wants man to be right with Him (1 Tim. 2:4; 2 Pet. 3:9; Ezek. 18:23, 32) </a:t>
            </a:r>
          </a:p>
          <a:p>
            <a:r>
              <a:rPr lang="en-US" dirty="0"/>
              <a:t>God sent His Son so that sin-sick man could be right with Him (Rom. 3:24-26)</a:t>
            </a:r>
          </a:p>
          <a:p>
            <a:r>
              <a:rPr lang="en-US" dirty="0"/>
              <a:t>By doing what is right (in God’s Word), man is made right with God (Rom. 3:21-26; 4:19-22; 6:1-18)</a:t>
            </a:r>
          </a:p>
        </p:txBody>
      </p:sp>
    </p:spTree>
    <p:extLst>
      <p:ext uri="{BB962C8B-B14F-4D97-AF65-F5344CB8AC3E}">
        <p14:creationId xmlns:p14="http://schemas.microsoft.com/office/powerpoint/2010/main" val="5581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B989C-E392-C84D-CFC4-2A94E730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831972" cy="4567805"/>
          </a:xfrm>
        </p:spPr>
        <p:txBody>
          <a:bodyPr>
            <a:normAutofit/>
          </a:bodyPr>
          <a:lstStyle/>
          <a:p>
            <a:r>
              <a:rPr lang="en-US" dirty="0"/>
              <a:t>God sent His Son to die for </a:t>
            </a:r>
            <a:r>
              <a:rPr lang="en-US" u="sng" dirty="0"/>
              <a:t>all</a:t>
            </a:r>
            <a:r>
              <a:rPr lang="en-US" dirty="0"/>
              <a:t> (Heb. 2:9; John 3:16)</a:t>
            </a:r>
          </a:p>
          <a:p>
            <a:r>
              <a:rPr lang="en-US" dirty="0"/>
              <a:t>God wants </a:t>
            </a:r>
            <a:r>
              <a:rPr lang="en-US" u="sng" dirty="0"/>
              <a:t>all</a:t>
            </a:r>
            <a:r>
              <a:rPr lang="en-US" dirty="0"/>
              <a:t> to be saved (Rom. 1:16; 1 Tim. 2:4; Tit. 2:11)</a:t>
            </a:r>
          </a:p>
          <a:p>
            <a:r>
              <a:rPr lang="en-US" dirty="0"/>
              <a:t>God commands for the gospel to be preached to </a:t>
            </a:r>
            <a:r>
              <a:rPr lang="en-US" u="sng" dirty="0"/>
              <a:t>all</a:t>
            </a:r>
            <a:r>
              <a:rPr lang="en-US" dirty="0"/>
              <a:t> (Mark 16:15; Col. 1:28)</a:t>
            </a:r>
          </a:p>
          <a:p>
            <a:r>
              <a:rPr lang="en-US" dirty="0"/>
              <a:t>God conditions His salvation the very </a:t>
            </a:r>
            <a:r>
              <a:rPr lang="en-US" u="sng" dirty="0"/>
              <a:t>same</a:t>
            </a:r>
            <a:r>
              <a:rPr lang="en-US" dirty="0"/>
              <a:t> for </a:t>
            </a:r>
            <a:r>
              <a:rPr lang="en-US" u="sng" dirty="0"/>
              <a:t>all</a:t>
            </a:r>
            <a:r>
              <a:rPr lang="en-US" dirty="0"/>
              <a:t> people (Matt. 28:18-20)</a:t>
            </a:r>
          </a:p>
          <a:p>
            <a:r>
              <a:rPr lang="en-US" dirty="0"/>
              <a:t>God accepts </a:t>
            </a:r>
            <a:r>
              <a:rPr lang="en-US" u="sng" dirty="0"/>
              <a:t>all</a:t>
            </a:r>
            <a:r>
              <a:rPr lang="en-US" dirty="0"/>
              <a:t> people who fear Him and obey Him (Acts 10:34-35)</a:t>
            </a:r>
            <a:r>
              <a:rPr lang="en-US" dirty="0">
                <a:sym typeface="Wingdings" panose="05000000000000000000" pitchFamily="2" charset="2"/>
              </a:rPr>
              <a:t>reward</a:t>
            </a:r>
            <a:endParaRPr lang="en-US" dirty="0"/>
          </a:p>
          <a:p>
            <a:r>
              <a:rPr lang="en-US" dirty="0"/>
              <a:t>God will not accept </a:t>
            </a:r>
            <a:r>
              <a:rPr lang="en-US" u="sng" dirty="0"/>
              <a:t>anyone</a:t>
            </a:r>
            <a:r>
              <a:rPr lang="en-US" dirty="0"/>
              <a:t> who does not do His will (Matt. 7:21-23)</a:t>
            </a:r>
            <a:r>
              <a:rPr lang="en-US" dirty="0">
                <a:sym typeface="Wingdings" panose="05000000000000000000" pitchFamily="2" charset="2"/>
              </a:rPr>
              <a:t>punish</a:t>
            </a:r>
            <a:endParaRPr lang="en-US" dirty="0"/>
          </a:p>
          <a:p>
            <a:r>
              <a:rPr lang="en-US" dirty="0"/>
              <a:t>God will judge every person by the </a:t>
            </a:r>
            <a:r>
              <a:rPr lang="en-US" u="sng" dirty="0"/>
              <a:t>same</a:t>
            </a:r>
            <a:r>
              <a:rPr lang="en-US" dirty="0"/>
              <a:t> standard (John 12:48)</a:t>
            </a:r>
          </a:p>
          <a:p>
            <a:r>
              <a:rPr lang="en-US" dirty="0"/>
              <a:t>God will set eternal rewards based upon </a:t>
            </a:r>
            <a:r>
              <a:rPr lang="en-US" u="sng" dirty="0"/>
              <a:t>each person’s</a:t>
            </a:r>
            <a:r>
              <a:rPr lang="en-US" dirty="0"/>
              <a:t> response (2 Cor. 5:10)</a:t>
            </a:r>
          </a:p>
        </p:txBody>
      </p:sp>
    </p:spTree>
    <p:extLst>
      <p:ext uri="{BB962C8B-B14F-4D97-AF65-F5344CB8AC3E}">
        <p14:creationId xmlns:p14="http://schemas.microsoft.com/office/powerpoint/2010/main" val="34665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FB989C-E392-C84D-CFC4-2A94E7300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28" y="2290194"/>
            <a:ext cx="11831972" cy="4567805"/>
          </a:xfrm>
        </p:spPr>
        <p:txBody>
          <a:bodyPr>
            <a:normAutofit/>
          </a:bodyPr>
          <a:lstStyle/>
          <a:p>
            <a:r>
              <a:rPr lang="en-US" dirty="0"/>
              <a:t>I must do right in the sight of God (Eph. 5:10; 6:1; Acts 4:19; 8:21; 2 Pet. 2:15)</a:t>
            </a:r>
          </a:p>
          <a:p>
            <a:r>
              <a:rPr lang="en-US" dirty="0"/>
              <a:t>I must approve right (Gal. 2:9; Rom. 14:16-22; Phil. 1:10; Rom. 12:2)</a:t>
            </a:r>
          </a:p>
          <a:p>
            <a:r>
              <a:rPr lang="en-US" dirty="0"/>
              <a:t>I must disapprove wrong (Rom. 1:32; 2 John 9-11; Eph. 5:7-13; Gal. 2:11) </a:t>
            </a:r>
          </a:p>
          <a:p>
            <a:r>
              <a:rPr lang="en-US" dirty="0"/>
              <a:t>I must act impartially (Jas. 2:1, 9; Prov. 24:23; Deut. 1:17; John 7:24)</a:t>
            </a:r>
          </a:p>
        </p:txBody>
      </p:sp>
    </p:spTree>
    <p:extLst>
      <p:ext uri="{BB962C8B-B14F-4D97-AF65-F5344CB8AC3E}">
        <p14:creationId xmlns:p14="http://schemas.microsoft.com/office/powerpoint/2010/main" val="39345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87F3F1-FC32-4C60-96F8-C262E2FA0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3200" dirty="0"/>
              <a:t>Believe Jesus is God’s Son – Romans 10:9</a:t>
            </a:r>
          </a:p>
          <a:p>
            <a:pPr marL="342900" indent="-342900"/>
            <a:r>
              <a:rPr lang="en-US" sz="3200" dirty="0"/>
              <a:t>Repent of your sins and turn to God – 2 Peter 3:9</a:t>
            </a:r>
          </a:p>
          <a:p>
            <a:pPr marL="342900" indent="-342900"/>
            <a:r>
              <a:rPr lang="en-US" sz="3200" dirty="0"/>
              <a:t>Confess your faith in Jesus Christ – Romans 10:10</a:t>
            </a:r>
          </a:p>
          <a:p>
            <a:pPr marL="342900" indent="-342900"/>
            <a:r>
              <a:rPr lang="en-US" sz="3200" dirty="0"/>
              <a:t>Be immersed into Christ – Acts 22:16</a:t>
            </a:r>
          </a:p>
          <a:p>
            <a:pPr marL="800100" lvl="1" indent="-342900"/>
            <a:r>
              <a:rPr lang="en-US" sz="2800" dirty="0"/>
              <a:t>God will forgive all of your sins – Acts 2:38</a:t>
            </a:r>
          </a:p>
          <a:p>
            <a:pPr marL="800100" lvl="1" indent="-342900"/>
            <a:r>
              <a:rPr lang="en-US" sz="2800" dirty="0"/>
              <a:t>God will add you to His church – Acts 2:47</a:t>
            </a:r>
          </a:p>
          <a:p>
            <a:pPr marL="800100" lvl="1" indent="-342900"/>
            <a:r>
              <a:rPr lang="en-US" sz="2800" dirty="0"/>
              <a:t>God will register you in heaven – Hebrews 12:23</a:t>
            </a:r>
          </a:p>
          <a:p>
            <a:pPr marL="342900" indent="-342900"/>
            <a:r>
              <a:rPr lang="en-US" sz="3200" dirty="0"/>
              <a:t>Faithfully serve the Lord each day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2365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788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27</cp:revision>
  <dcterms:created xsi:type="dcterms:W3CDTF">2021-12-30T15:25:13Z</dcterms:created>
  <dcterms:modified xsi:type="dcterms:W3CDTF">2022-07-10T12:39:10Z</dcterms:modified>
</cp:coreProperties>
</file>