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91" r:id="rId4"/>
    <p:sldId id="266" r:id="rId5"/>
    <p:sldId id="257" r:id="rId6"/>
    <p:sldId id="290" r:id="rId7"/>
    <p:sldId id="258" r:id="rId8"/>
    <p:sldId id="268" r:id="rId9"/>
    <p:sldId id="262" r:id="rId10"/>
    <p:sldId id="269" r:id="rId11"/>
    <p:sldId id="263" r:id="rId12"/>
    <p:sldId id="265" r:id="rId13"/>
    <p:sldId id="270" r:id="rId14"/>
    <p:sldId id="264" r:id="rId15"/>
    <p:sldId id="271" r:id="rId16"/>
    <p:sldId id="259" r:id="rId17"/>
    <p:sldId id="272" r:id="rId18"/>
    <p:sldId id="273" r:id="rId19"/>
    <p:sldId id="260" r:id="rId20"/>
    <p:sldId id="274" r:id="rId21"/>
    <p:sldId id="261" r:id="rId22"/>
    <p:sldId id="275" r:id="rId23"/>
    <p:sldId id="276" r:id="rId24"/>
    <p:sldId id="277" r:id="rId25"/>
    <p:sldId id="294" r:id="rId26"/>
    <p:sldId id="278" r:id="rId27"/>
    <p:sldId id="279" r:id="rId28"/>
    <p:sldId id="292" r:id="rId29"/>
    <p:sldId id="280" r:id="rId30"/>
    <p:sldId id="281" r:id="rId31"/>
    <p:sldId id="282" r:id="rId32"/>
    <p:sldId id="283" r:id="rId33"/>
    <p:sldId id="284" r:id="rId34"/>
    <p:sldId id="285" r:id="rId35"/>
    <p:sldId id="286" r:id="rId36"/>
    <p:sldId id="287" r:id="rId37"/>
    <p:sldId id="288" r:id="rId38"/>
    <p:sldId id="289"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D100-ACEE-217D-F4C4-BDB719B14B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F7F7B0-62D3-8D5E-75DA-BB4FC501A2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FC0573-13D2-A3CA-7567-EAC3AB1E34C8}"/>
              </a:ext>
            </a:extLst>
          </p:cNvPr>
          <p:cNvSpPr>
            <a:spLocks noGrp="1"/>
          </p:cNvSpPr>
          <p:nvPr>
            <p:ph type="dt" sz="half" idx="10"/>
          </p:nvPr>
        </p:nvSpPr>
        <p:spPr/>
        <p:txBody>
          <a:bodyPr/>
          <a:lstStyle/>
          <a:p>
            <a:fld id="{3CB75F4E-4A35-41EC-8471-00CC9D0B0410}" type="datetimeFigureOut">
              <a:rPr lang="en-US" smtClean="0"/>
              <a:t>6/14/2022</a:t>
            </a:fld>
            <a:endParaRPr lang="en-US"/>
          </a:p>
        </p:txBody>
      </p:sp>
      <p:sp>
        <p:nvSpPr>
          <p:cNvPr id="5" name="Footer Placeholder 4">
            <a:extLst>
              <a:ext uri="{FF2B5EF4-FFF2-40B4-BE49-F238E27FC236}">
                <a16:creationId xmlns:a16="http://schemas.microsoft.com/office/drawing/2014/main" id="{CFC9C23E-D3F0-391A-FB86-E692B4EC43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7A70E-49DF-7295-8F84-C38FCB3A3BCF}"/>
              </a:ext>
            </a:extLst>
          </p:cNvPr>
          <p:cNvSpPr>
            <a:spLocks noGrp="1"/>
          </p:cNvSpPr>
          <p:nvPr>
            <p:ph type="sldNum" sz="quarter" idx="12"/>
          </p:nvPr>
        </p:nvSpPr>
        <p:spPr/>
        <p:txBody>
          <a:bodyPr/>
          <a:lstStyle/>
          <a:p>
            <a:fld id="{60FCF277-F306-4B28-90AA-49F77222F8F6}" type="slidenum">
              <a:rPr lang="en-US" smtClean="0"/>
              <a:t>‹#›</a:t>
            </a:fld>
            <a:endParaRPr lang="en-US"/>
          </a:p>
        </p:txBody>
      </p:sp>
      <p:pic>
        <p:nvPicPr>
          <p:cNvPr id="8" name="Picture 7" descr="A picture containing background pattern&#10;&#10;Description automatically generated">
            <a:extLst>
              <a:ext uri="{FF2B5EF4-FFF2-40B4-BE49-F238E27FC236}">
                <a16:creationId xmlns:a16="http://schemas.microsoft.com/office/drawing/2014/main" id="{2D8295BC-2F32-0263-4F5E-F53A4C9736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577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4B4B-D6A5-95D5-1C38-CD77BE12DC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5E4950-A1B2-B902-9BCC-DAC2017D8F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8C152-2630-BD91-CEEA-3EBE395F9E75}"/>
              </a:ext>
            </a:extLst>
          </p:cNvPr>
          <p:cNvSpPr>
            <a:spLocks noGrp="1"/>
          </p:cNvSpPr>
          <p:nvPr>
            <p:ph type="dt" sz="half" idx="10"/>
          </p:nvPr>
        </p:nvSpPr>
        <p:spPr/>
        <p:txBody>
          <a:bodyPr/>
          <a:lstStyle/>
          <a:p>
            <a:fld id="{3CB75F4E-4A35-41EC-8471-00CC9D0B0410}" type="datetimeFigureOut">
              <a:rPr lang="en-US" smtClean="0"/>
              <a:t>6/14/2022</a:t>
            </a:fld>
            <a:endParaRPr lang="en-US"/>
          </a:p>
        </p:txBody>
      </p:sp>
      <p:sp>
        <p:nvSpPr>
          <p:cNvPr id="5" name="Footer Placeholder 4">
            <a:extLst>
              <a:ext uri="{FF2B5EF4-FFF2-40B4-BE49-F238E27FC236}">
                <a16:creationId xmlns:a16="http://schemas.microsoft.com/office/drawing/2014/main" id="{B190C261-F53B-A3FB-F018-B33671B02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A404A-56E3-A5A2-B47D-0FE00BAE7D0F}"/>
              </a:ext>
            </a:extLst>
          </p:cNvPr>
          <p:cNvSpPr>
            <a:spLocks noGrp="1"/>
          </p:cNvSpPr>
          <p:nvPr>
            <p:ph type="sldNum" sz="quarter" idx="12"/>
          </p:nvPr>
        </p:nvSpPr>
        <p:spPr/>
        <p:txBody>
          <a:bodyPr/>
          <a:lstStyle/>
          <a:p>
            <a:fld id="{60FCF277-F306-4B28-90AA-49F77222F8F6}" type="slidenum">
              <a:rPr lang="en-US" smtClean="0"/>
              <a:t>‹#›</a:t>
            </a:fld>
            <a:endParaRPr lang="en-US"/>
          </a:p>
        </p:txBody>
      </p:sp>
    </p:spTree>
    <p:extLst>
      <p:ext uri="{BB962C8B-B14F-4D97-AF65-F5344CB8AC3E}">
        <p14:creationId xmlns:p14="http://schemas.microsoft.com/office/powerpoint/2010/main" val="270335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95D0A7-88AF-DBDC-AF20-CE404818B9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D5758F-3F97-FAD5-FF3C-E3EF81C9EB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EC15D-F127-EA9A-AE75-5145B4BF8436}"/>
              </a:ext>
            </a:extLst>
          </p:cNvPr>
          <p:cNvSpPr>
            <a:spLocks noGrp="1"/>
          </p:cNvSpPr>
          <p:nvPr>
            <p:ph type="dt" sz="half" idx="10"/>
          </p:nvPr>
        </p:nvSpPr>
        <p:spPr/>
        <p:txBody>
          <a:bodyPr/>
          <a:lstStyle/>
          <a:p>
            <a:fld id="{3CB75F4E-4A35-41EC-8471-00CC9D0B0410}" type="datetimeFigureOut">
              <a:rPr lang="en-US" smtClean="0"/>
              <a:t>6/14/2022</a:t>
            </a:fld>
            <a:endParaRPr lang="en-US"/>
          </a:p>
        </p:txBody>
      </p:sp>
      <p:sp>
        <p:nvSpPr>
          <p:cNvPr id="5" name="Footer Placeholder 4">
            <a:extLst>
              <a:ext uri="{FF2B5EF4-FFF2-40B4-BE49-F238E27FC236}">
                <a16:creationId xmlns:a16="http://schemas.microsoft.com/office/drawing/2014/main" id="{2B478080-783F-8396-4E10-14128F94C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BD131-4240-693C-B917-8514E8825587}"/>
              </a:ext>
            </a:extLst>
          </p:cNvPr>
          <p:cNvSpPr>
            <a:spLocks noGrp="1"/>
          </p:cNvSpPr>
          <p:nvPr>
            <p:ph type="sldNum" sz="quarter" idx="12"/>
          </p:nvPr>
        </p:nvSpPr>
        <p:spPr/>
        <p:txBody>
          <a:bodyPr/>
          <a:lstStyle/>
          <a:p>
            <a:fld id="{60FCF277-F306-4B28-90AA-49F77222F8F6}" type="slidenum">
              <a:rPr lang="en-US" smtClean="0"/>
              <a:t>‹#›</a:t>
            </a:fld>
            <a:endParaRPr lang="en-US"/>
          </a:p>
        </p:txBody>
      </p:sp>
    </p:spTree>
    <p:extLst>
      <p:ext uri="{BB962C8B-B14F-4D97-AF65-F5344CB8AC3E}">
        <p14:creationId xmlns:p14="http://schemas.microsoft.com/office/powerpoint/2010/main" val="298387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5EDD1D99-3D27-447B-87BB-E3623A5E18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descr="A picture containing text, light&#10;&#10;Description automatically generated">
            <a:extLst>
              <a:ext uri="{FF2B5EF4-FFF2-40B4-BE49-F238E27FC236}">
                <a16:creationId xmlns:a16="http://schemas.microsoft.com/office/drawing/2014/main" id="{9EECA116-ED56-8D0D-5956-FDEE2F458C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CE2A7F-F312-99D0-4C21-366D96D8B922}"/>
              </a:ext>
            </a:extLst>
          </p:cNvPr>
          <p:cNvSpPr>
            <a:spLocks noGrp="1"/>
          </p:cNvSpPr>
          <p:nvPr>
            <p:ph type="title"/>
          </p:nvPr>
        </p:nvSpPr>
        <p:spPr>
          <a:xfrm>
            <a:off x="142613" y="136526"/>
            <a:ext cx="11895589" cy="711199"/>
          </a:xfrm>
        </p:spPr>
        <p:txBody>
          <a:bodyPr>
            <a:normAutofit/>
          </a:bodyPr>
          <a:lstStyle>
            <a:lvl1pPr>
              <a:defRPr sz="4400" b="1">
                <a:solidFill>
                  <a:srgbClr val="FFFF00"/>
                </a:solidFill>
                <a:effectLst>
                  <a:outerShdw blurRad="50800" dist="50800" dir="2700000" algn="ctr" rotWithShape="0">
                    <a:schemeClr val="tx1"/>
                  </a:outerShdw>
                </a:effectLst>
                <a:latin typeface="Agency FB" panose="020B0503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47B2219-5570-708C-EB5A-25E0A613E221}"/>
              </a:ext>
            </a:extLst>
          </p:cNvPr>
          <p:cNvSpPr>
            <a:spLocks noGrp="1"/>
          </p:cNvSpPr>
          <p:nvPr>
            <p:ph idx="1"/>
          </p:nvPr>
        </p:nvSpPr>
        <p:spPr>
          <a:xfrm>
            <a:off x="142613" y="984251"/>
            <a:ext cx="11906774" cy="5737223"/>
          </a:xfrm>
        </p:spPr>
        <p:txBody>
          <a:bodyPr/>
          <a:lstStyle>
            <a:lvl1pPr marL="400050" indent="-400050">
              <a:buFont typeface="+mj-lt"/>
              <a:buAutoNum type="romanUcPeriod"/>
              <a:defRPr b="1">
                <a:solidFill>
                  <a:schemeClr val="bg1"/>
                </a:solidFill>
                <a:effectLst>
                  <a:outerShdw blurRad="50800" dist="50800" dir="2700000" algn="ctr" rotWithShape="0">
                    <a:schemeClr val="tx1"/>
                  </a:outerShdw>
                </a:effectLst>
              </a:defRPr>
            </a:lvl1pPr>
            <a:lvl2pPr marL="800100" indent="-342900">
              <a:buFont typeface="+mj-lt"/>
              <a:buAutoNum type="alphaUcPeriod"/>
              <a:defRPr b="1">
                <a:solidFill>
                  <a:schemeClr val="bg1"/>
                </a:solidFill>
                <a:effectLst>
                  <a:outerShdw blurRad="50800" dist="50800" dir="2700000" algn="ctr" rotWithShape="0">
                    <a:schemeClr val="tx1"/>
                  </a:outerShdw>
                </a:effectLst>
              </a:defRPr>
            </a:lvl2pPr>
            <a:lvl3pPr marL="1143000" indent="-342900">
              <a:buFont typeface="+mj-lt"/>
              <a:buAutoNum type="arabicPeriod"/>
              <a:defRPr b="1">
                <a:solidFill>
                  <a:schemeClr val="bg1"/>
                </a:solidFill>
                <a:effectLst>
                  <a:outerShdw blurRad="50800" dist="50800" dir="2700000" algn="ctr" rotWithShape="0">
                    <a:schemeClr val="tx1"/>
                  </a:outerShdw>
                </a:effectLst>
              </a:defRPr>
            </a:lvl3pPr>
            <a:lvl4pPr>
              <a:defRPr b="1">
                <a:solidFill>
                  <a:schemeClr val="bg1"/>
                </a:solidFill>
                <a:effectLst>
                  <a:outerShdw blurRad="50800" dist="50800" dir="2700000" algn="ctr" rotWithShape="0">
                    <a:schemeClr val="tx1"/>
                  </a:outerShdw>
                </a:effectLst>
              </a:defRPr>
            </a:lvl4pPr>
            <a:lvl5pPr>
              <a:defRPr b="1">
                <a:solidFill>
                  <a:schemeClr val="bg1"/>
                </a:solidFill>
                <a:effectLst>
                  <a:outerShdw blurRad="50800" dist="50800" dir="2700000" algn="ctr" rotWithShape="0">
                    <a:schemeClr val="tx1"/>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8097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24A19-741B-2B50-8A36-3C067FF69E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3D5BA-7AA0-192A-16D2-5FFA209876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F496D6-2E88-07E8-EEB7-BC7E0AB26641}"/>
              </a:ext>
            </a:extLst>
          </p:cNvPr>
          <p:cNvSpPr>
            <a:spLocks noGrp="1"/>
          </p:cNvSpPr>
          <p:nvPr>
            <p:ph type="dt" sz="half" idx="10"/>
          </p:nvPr>
        </p:nvSpPr>
        <p:spPr/>
        <p:txBody>
          <a:bodyPr/>
          <a:lstStyle/>
          <a:p>
            <a:fld id="{3CB75F4E-4A35-41EC-8471-00CC9D0B0410}" type="datetimeFigureOut">
              <a:rPr lang="en-US" smtClean="0"/>
              <a:t>6/14/2022</a:t>
            </a:fld>
            <a:endParaRPr lang="en-US"/>
          </a:p>
        </p:txBody>
      </p:sp>
      <p:sp>
        <p:nvSpPr>
          <p:cNvPr id="5" name="Footer Placeholder 4">
            <a:extLst>
              <a:ext uri="{FF2B5EF4-FFF2-40B4-BE49-F238E27FC236}">
                <a16:creationId xmlns:a16="http://schemas.microsoft.com/office/drawing/2014/main" id="{30D34781-8A88-0B71-1DAB-991B714AF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042A1-D900-0ECF-E497-C4DF1F69668C}"/>
              </a:ext>
            </a:extLst>
          </p:cNvPr>
          <p:cNvSpPr>
            <a:spLocks noGrp="1"/>
          </p:cNvSpPr>
          <p:nvPr>
            <p:ph type="sldNum" sz="quarter" idx="12"/>
          </p:nvPr>
        </p:nvSpPr>
        <p:spPr/>
        <p:txBody>
          <a:bodyPr/>
          <a:lstStyle/>
          <a:p>
            <a:fld id="{60FCF277-F306-4B28-90AA-49F77222F8F6}" type="slidenum">
              <a:rPr lang="en-US" smtClean="0"/>
              <a:t>‹#›</a:t>
            </a:fld>
            <a:endParaRPr lang="en-US"/>
          </a:p>
        </p:txBody>
      </p:sp>
    </p:spTree>
    <p:extLst>
      <p:ext uri="{BB962C8B-B14F-4D97-AF65-F5344CB8AC3E}">
        <p14:creationId xmlns:p14="http://schemas.microsoft.com/office/powerpoint/2010/main" val="196550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CE63-E632-9A7B-DBB4-37F72345E0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7500F5-D945-3EF3-2E93-EEB43EA384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C4C901-4ABB-3B8C-B7AA-5990C0F06A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260C33-3158-A160-2D99-1F3389F232BA}"/>
              </a:ext>
            </a:extLst>
          </p:cNvPr>
          <p:cNvSpPr>
            <a:spLocks noGrp="1"/>
          </p:cNvSpPr>
          <p:nvPr>
            <p:ph type="dt" sz="half" idx="10"/>
          </p:nvPr>
        </p:nvSpPr>
        <p:spPr/>
        <p:txBody>
          <a:bodyPr/>
          <a:lstStyle/>
          <a:p>
            <a:fld id="{3CB75F4E-4A35-41EC-8471-00CC9D0B0410}" type="datetimeFigureOut">
              <a:rPr lang="en-US" smtClean="0"/>
              <a:t>6/14/2022</a:t>
            </a:fld>
            <a:endParaRPr lang="en-US"/>
          </a:p>
        </p:txBody>
      </p:sp>
      <p:sp>
        <p:nvSpPr>
          <p:cNvPr id="6" name="Footer Placeholder 5">
            <a:extLst>
              <a:ext uri="{FF2B5EF4-FFF2-40B4-BE49-F238E27FC236}">
                <a16:creationId xmlns:a16="http://schemas.microsoft.com/office/drawing/2014/main" id="{02A3E967-2110-2360-265F-E6B012883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39A187-2D32-BB04-E55E-B5FFD0BF2E60}"/>
              </a:ext>
            </a:extLst>
          </p:cNvPr>
          <p:cNvSpPr>
            <a:spLocks noGrp="1"/>
          </p:cNvSpPr>
          <p:nvPr>
            <p:ph type="sldNum" sz="quarter" idx="12"/>
          </p:nvPr>
        </p:nvSpPr>
        <p:spPr/>
        <p:txBody>
          <a:bodyPr/>
          <a:lstStyle/>
          <a:p>
            <a:fld id="{60FCF277-F306-4B28-90AA-49F77222F8F6}" type="slidenum">
              <a:rPr lang="en-US" smtClean="0"/>
              <a:t>‹#›</a:t>
            </a:fld>
            <a:endParaRPr lang="en-US"/>
          </a:p>
        </p:txBody>
      </p:sp>
    </p:spTree>
    <p:extLst>
      <p:ext uri="{BB962C8B-B14F-4D97-AF65-F5344CB8AC3E}">
        <p14:creationId xmlns:p14="http://schemas.microsoft.com/office/powerpoint/2010/main" val="94798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9886-B2A5-D1AB-4423-E49B020435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1E6D21-656A-86BF-B6C4-20ED0CAFEF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D8FDBE-0204-ED75-8DCD-0791A7B84F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1084D2-EFE6-D2BE-F2A5-D7051B3344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174B72-9BD4-47FF-61EC-C0BC4AC231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C7CC2D-0388-E7FC-3539-08A8732DC455}"/>
              </a:ext>
            </a:extLst>
          </p:cNvPr>
          <p:cNvSpPr>
            <a:spLocks noGrp="1"/>
          </p:cNvSpPr>
          <p:nvPr>
            <p:ph type="dt" sz="half" idx="10"/>
          </p:nvPr>
        </p:nvSpPr>
        <p:spPr/>
        <p:txBody>
          <a:bodyPr/>
          <a:lstStyle/>
          <a:p>
            <a:fld id="{3CB75F4E-4A35-41EC-8471-00CC9D0B0410}" type="datetimeFigureOut">
              <a:rPr lang="en-US" smtClean="0"/>
              <a:t>6/14/2022</a:t>
            </a:fld>
            <a:endParaRPr lang="en-US"/>
          </a:p>
        </p:txBody>
      </p:sp>
      <p:sp>
        <p:nvSpPr>
          <p:cNvPr id="8" name="Footer Placeholder 7">
            <a:extLst>
              <a:ext uri="{FF2B5EF4-FFF2-40B4-BE49-F238E27FC236}">
                <a16:creationId xmlns:a16="http://schemas.microsoft.com/office/drawing/2014/main" id="{98DBBAA1-7F3A-AE19-6B8C-137AA0242F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CF9A99-2908-B8BC-AC62-D951450358EC}"/>
              </a:ext>
            </a:extLst>
          </p:cNvPr>
          <p:cNvSpPr>
            <a:spLocks noGrp="1"/>
          </p:cNvSpPr>
          <p:nvPr>
            <p:ph type="sldNum" sz="quarter" idx="12"/>
          </p:nvPr>
        </p:nvSpPr>
        <p:spPr/>
        <p:txBody>
          <a:bodyPr/>
          <a:lstStyle/>
          <a:p>
            <a:fld id="{60FCF277-F306-4B28-90AA-49F77222F8F6}" type="slidenum">
              <a:rPr lang="en-US" smtClean="0"/>
              <a:t>‹#›</a:t>
            </a:fld>
            <a:endParaRPr lang="en-US"/>
          </a:p>
        </p:txBody>
      </p:sp>
    </p:spTree>
    <p:extLst>
      <p:ext uri="{BB962C8B-B14F-4D97-AF65-F5344CB8AC3E}">
        <p14:creationId xmlns:p14="http://schemas.microsoft.com/office/powerpoint/2010/main" val="279696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E04A-4B4B-11AE-09CE-6CE8BE5FC5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4735EA-C334-B688-138B-25A808FED23E}"/>
              </a:ext>
            </a:extLst>
          </p:cNvPr>
          <p:cNvSpPr>
            <a:spLocks noGrp="1"/>
          </p:cNvSpPr>
          <p:nvPr>
            <p:ph type="dt" sz="half" idx="10"/>
          </p:nvPr>
        </p:nvSpPr>
        <p:spPr/>
        <p:txBody>
          <a:bodyPr/>
          <a:lstStyle/>
          <a:p>
            <a:fld id="{3CB75F4E-4A35-41EC-8471-00CC9D0B0410}" type="datetimeFigureOut">
              <a:rPr lang="en-US" smtClean="0"/>
              <a:t>6/14/2022</a:t>
            </a:fld>
            <a:endParaRPr lang="en-US"/>
          </a:p>
        </p:txBody>
      </p:sp>
      <p:sp>
        <p:nvSpPr>
          <p:cNvPr id="4" name="Footer Placeholder 3">
            <a:extLst>
              <a:ext uri="{FF2B5EF4-FFF2-40B4-BE49-F238E27FC236}">
                <a16:creationId xmlns:a16="http://schemas.microsoft.com/office/drawing/2014/main" id="{C73F0581-7D21-3ADD-6859-185DAC2886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A89B5C-2119-1694-E4EC-7C9F840AA2FC}"/>
              </a:ext>
            </a:extLst>
          </p:cNvPr>
          <p:cNvSpPr>
            <a:spLocks noGrp="1"/>
          </p:cNvSpPr>
          <p:nvPr>
            <p:ph type="sldNum" sz="quarter" idx="12"/>
          </p:nvPr>
        </p:nvSpPr>
        <p:spPr/>
        <p:txBody>
          <a:bodyPr/>
          <a:lstStyle/>
          <a:p>
            <a:fld id="{60FCF277-F306-4B28-90AA-49F77222F8F6}" type="slidenum">
              <a:rPr lang="en-US" smtClean="0"/>
              <a:t>‹#›</a:t>
            </a:fld>
            <a:endParaRPr lang="en-US"/>
          </a:p>
        </p:txBody>
      </p:sp>
    </p:spTree>
    <p:extLst>
      <p:ext uri="{BB962C8B-B14F-4D97-AF65-F5344CB8AC3E}">
        <p14:creationId xmlns:p14="http://schemas.microsoft.com/office/powerpoint/2010/main" val="14656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42B2B8-CC0C-E7FD-7BC1-572512C8386A}"/>
              </a:ext>
            </a:extLst>
          </p:cNvPr>
          <p:cNvSpPr>
            <a:spLocks noGrp="1"/>
          </p:cNvSpPr>
          <p:nvPr>
            <p:ph type="dt" sz="half" idx="10"/>
          </p:nvPr>
        </p:nvSpPr>
        <p:spPr/>
        <p:txBody>
          <a:bodyPr/>
          <a:lstStyle/>
          <a:p>
            <a:fld id="{3CB75F4E-4A35-41EC-8471-00CC9D0B0410}" type="datetimeFigureOut">
              <a:rPr lang="en-US" smtClean="0"/>
              <a:t>6/14/2022</a:t>
            </a:fld>
            <a:endParaRPr lang="en-US"/>
          </a:p>
        </p:txBody>
      </p:sp>
      <p:sp>
        <p:nvSpPr>
          <p:cNvPr id="3" name="Footer Placeholder 2">
            <a:extLst>
              <a:ext uri="{FF2B5EF4-FFF2-40B4-BE49-F238E27FC236}">
                <a16:creationId xmlns:a16="http://schemas.microsoft.com/office/drawing/2014/main" id="{B76363CD-4AB6-A791-F597-BCC06B93B7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6ADE15-5590-F9EC-6BFC-E86A94FC0651}"/>
              </a:ext>
            </a:extLst>
          </p:cNvPr>
          <p:cNvSpPr>
            <a:spLocks noGrp="1"/>
          </p:cNvSpPr>
          <p:nvPr>
            <p:ph type="sldNum" sz="quarter" idx="12"/>
          </p:nvPr>
        </p:nvSpPr>
        <p:spPr/>
        <p:txBody>
          <a:bodyPr/>
          <a:lstStyle/>
          <a:p>
            <a:fld id="{60FCF277-F306-4B28-90AA-49F77222F8F6}" type="slidenum">
              <a:rPr lang="en-US" smtClean="0"/>
              <a:t>‹#›</a:t>
            </a:fld>
            <a:endParaRPr lang="en-US"/>
          </a:p>
        </p:txBody>
      </p:sp>
    </p:spTree>
    <p:extLst>
      <p:ext uri="{BB962C8B-B14F-4D97-AF65-F5344CB8AC3E}">
        <p14:creationId xmlns:p14="http://schemas.microsoft.com/office/powerpoint/2010/main" val="369967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3FF01-D953-B525-F305-22EEE4BDD4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792696-0648-2B1E-2A0C-4C76E68602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164E92-294D-09CD-116C-1BBAD04EB4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C09E1-2934-1000-A435-0B0807834E9B}"/>
              </a:ext>
            </a:extLst>
          </p:cNvPr>
          <p:cNvSpPr>
            <a:spLocks noGrp="1"/>
          </p:cNvSpPr>
          <p:nvPr>
            <p:ph type="dt" sz="half" idx="10"/>
          </p:nvPr>
        </p:nvSpPr>
        <p:spPr/>
        <p:txBody>
          <a:bodyPr/>
          <a:lstStyle/>
          <a:p>
            <a:fld id="{3CB75F4E-4A35-41EC-8471-00CC9D0B0410}" type="datetimeFigureOut">
              <a:rPr lang="en-US" smtClean="0"/>
              <a:t>6/14/2022</a:t>
            </a:fld>
            <a:endParaRPr lang="en-US"/>
          </a:p>
        </p:txBody>
      </p:sp>
      <p:sp>
        <p:nvSpPr>
          <p:cNvPr id="6" name="Footer Placeholder 5">
            <a:extLst>
              <a:ext uri="{FF2B5EF4-FFF2-40B4-BE49-F238E27FC236}">
                <a16:creationId xmlns:a16="http://schemas.microsoft.com/office/drawing/2014/main" id="{9D8EA1C3-3DBB-D2B7-309B-7CD9B45A0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358D3-C556-2068-DAFE-218EB66CC71A}"/>
              </a:ext>
            </a:extLst>
          </p:cNvPr>
          <p:cNvSpPr>
            <a:spLocks noGrp="1"/>
          </p:cNvSpPr>
          <p:nvPr>
            <p:ph type="sldNum" sz="quarter" idx="12"/>
          </p:nvPr>
        </p:nvSpPr>
        <p:spPr/>
        <p:txBody>
          <a:bodyPr/>
          <a:lstStyle/>
          <a:p>
            <a:fld id="{60FCF277-F306-4B28-90AA-49F77222F8F6}" type="slidenum">
              <a:rPr lang="en-US" smtClean="0"/>
              <a:t>‹#›</a:t>
            </a:fld>
            <a:endParaRPr lang="en-US"/>
          </a:p>
        </p:txBody>
      </p:sp>
    </p:spTree>
    <p:extLst>
      <p:ext uri="{BB962C8B-B14F-4D97-AF65-F5344CB8AC3E}">
        <p14:creationId xmlns:p14="http://schemas.microsoft.com/office/powerpoint/2010/main" val="259989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DEDB-76C7-EC70-0468-D35B915F0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FD055A-492B-F1CE-A832-AB793FA40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9BB941-C7F4-75C9-1065-377D7C797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0011F6-9E16-BEEB-FFDD-091A51E86795}"/>
              </a:ext>
            </a:extLst>
          </p:cNvPr>
          <p:cNvSpPr>
            <a:spLocks noGrp="1"/>
          </p:cNvSpPr>
          <p:nvPr>
            <p:ph type="dt" sz="half" idx="10"/>
          </p:nvPr>
        </p:nvSpPr>
        <p:spPr/>
        <p:txBody>
          <a:bodyPr/>
          <a:lstStyle/>
          <a:p>
            <a:fld id="{3CB75F4E-4A35-41EC-8471-00CC9D0B0410}" type="datetimeFigureOut">
              <a:rPr lang="en-US" smtClean="0"/>
              <a:t>6/14/2022</a:t>
            </a:fld>
            <a:endParaRPr lang="en-US"/>
          </a:p>
        </p:txBody>
      </p:sp>
      <p:sp>
        <p:nvSpPr>
          <p:cNvPr id="6" name="Footer Placeholder 5">
            <a:extLst>
              <a:ext uri="{FF2B5EF4-FFF2-40B4-BE49-F238E27FC236}">
                <a16:creationId xmlns:a16="http://schemas.microsoft.com/office/drawing/2014/main" id="{D57D1CD0-C51A-32D4-DAE8-C789EC9108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6CCF3-2C74-1BF0-6849-6A2E2C8834BA}"/>
              </a:ext>
            </a:extLst>
          </p:cNvPr>
          <p:cNvSpPr>
            <a:spLocks noGrp="1"/>
          </p:cNvSpPr>
          <p:nvPr>
            <p:ph type="sldNum" sz="quarter" idx="12"/>
          </p:nvPr>
        </p:nvSpPr>
        <p:spPr/>
        <p:txBody>
          <a:bodyPr/>
          <a:lstStyle/>
          <a:p>
            <a:fld id="{60FCF277-F306-4B28-90AA-49F77222F8F6}" type="slidenum">
              <a:rPr lang="en-US" smtClean="0"/>
              <a:t>‹#›</a:t>
            </a:fld>
            <a:endParaRPr lang="en-US"/>
          </a:p>
        </p:txBody>
      </p:sp>
    </p:spTree>
    <p:extLst>
      <p:ext uri="{BB962C8B-B14F-4D97-AF65-F5344CB8AC3E}">
        <p14:creationId xmlns:p14="http://schemas.microsoft.com/office/powerpoint/2010/main" val="94714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E7BCEB-E1F6-74E2-0964-2AF4910FDD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5063D6-3D08-79A5-806F-0DE97C83C2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B53F7-DA85-F945-7F83-3FD0662553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75F4E-4A35-41EC-8471-00CC9D0B0410}" type="datetimeFigureOut">
              <a:rPr lang="en-US" smtClean="0"/>
              <a:t>6/14/2022</a:t>
            </a:fld>
            <a:endParaRPr lang="en-US"/>
          </a:p>
        </p:txBody>
      </p:sp>
      <p:sp>
        <p:nvSpPr>
          <p:cNvPr id="5" name="Footer Placeholder 4">
            <a:extLst>
              <a:ext uri="{FF2B5EF4-FFF2-40B4-BE49-F238E27FC236}">
                <a16:creationId xmlns:a16="http://schemas.microsoft.com/office/drawing/2014/main" id="{0BA4CD6D-C116-1544-91AD-3F37B18A9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0A743D-E2EA-31B0-EA30-84508AB97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CF277-F306-4B28-90AA-49F77222F8F6}" type="slidenum">
              <a:rPr lang="en-US" smtClean="0"/>
              <a:t>‹#›</a:t>
            </a:fld>
            <a:endParaRPr lang="en-US"/>
          </a:p>
        </p:txBody>
      </p:sp>
    </p:spTree>
    <p:extLst>
      <p:ext uri="{BB962C8B-B14F-4D97-AF65-F5344CB8AC3E}">
        <p14:creationId xmlns:p14="http://schemas.microsoft.com/office/powerpoint/2010/main" val="3398353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B778AB9-02D8-95FC-53DA-C413411CE862}"/>
              </a:ext>
            </a:extLst>
          </p:cNvPr>
          <p:cNvSpPr txBox="1"/>
          <p:nvPr/>
        </p:nvSpPr>
        <p:spPr>
          <a:xfrm>
            <a:off x="184558" y="6206094"/>
            <a:ext cx="8766495" cy="584775"/>
          </a:xfrm>
          <a:prstGeom prst="rect">
            <a:avLst/>
          </a:prstGeom>
          <a:noFill/>
        </p:spPr>
        <p:txBody>
          <a:bodyPr wrap="square" rtlCol="0">
            <a:spAutoFit/>
          </a:bodyPr>
          <a:lstStyle/>
          <a:p>
            <a:pPr>
              <a:lnSpc>
                <a:spcPct val="80000"/>
              </a:lnSpc>
            </a:pPr>
            <a:r>
              <a:rPr lang="en-US" sz="4000" b="1" spc="50" dirty="0">
                <a:solidFill>
                  <a:srgbClr val="FFFF00"/>
                </a:solidFill>
                <a:latin typeface="Agency FB" panose="020B0503020202020204" pitchFamily="34" charset="0"/>
              </a:rPr>
              <a:t>The Organization of the Church</a:t>
            </a:r>
          </a:p>
        </p:txBody>
      </p:sp>
      <p:sp>
        <p:nvSpPr>
          <p:cNvPr id="2" name="TextBox 1">
            <a:extLst>
              <a:ext uri="{FF2B5EF4-FFF2-40B4-BE49-F238E27FC236}">
                <a16:creationId xmlns:a16="http://schemas.microsoft.com/office/drawing/2014/main" id="{77CAF971-B94F-ED12-01C0-320998368C4A}"/>
              </a:ext>
            </a:extLst>
          </p:cNvPr>
          <p:cNvSpPr txBox="1"/>
          <p:nvPr/>
        </p:nvSpPr>
        <p:spPr>
          <a:xfrm>
            <a:off x="184558" y="148046"/>
            <a:ext cx="3364319" cy="646331"/>
          </a:xfrm>
          <a:prstGeom prst="rect">
            <a:avLst/>
          </a:prstGeom>
          <a:noFill/>
        </p:spPr>
        <p:txBody>
          <a:bodyPr wrap="none" rtlCol="0">
            <a:spAutoFit/>
          </a:bodyPr>
          <a:lstStyle/>
          <a:p>
            <a:r>
              <a:rPr lang="en-US" dirty="0">
                <a:solidFill>
                  <a:schemeClr val="bg1"/>
                </a:solidFill>
                <a:effectLst>
                  <a:outerShdw blurRad="38100" dist="38100" dir="2700000" algn="tl">
                    <a:srgbClr val="000000">
                      <a:alpha val="43137"/>
                    </a:srgbClr>
                  </a:outerShdw>
                </a:effectLst>
              </a:rPr>
              <a:t>Palm Beach Lakes church of Christ</a:t>
            </a:r>
          </a:p>
          <a:p>
            <a:r>
              <a:rPr lang="en-US" dirty="0">
                <a:solidFill>
                  <a:schemeClr val="bg1"/>
                </a:solidFill>
                <a:effectLst>
                  <a:outerShdw blurRad="38100" dist="38100" dir="2700000" algn="tl">
                    <a:srgbClr val="000000">
                      <a:alpha val="43137"/>
                    </a:srgbClr>
                  </a:outerShdw>
                </a:effectLst>
              </a:rPr>
              <a:t>Willie Smith</a:t>
            </a:r>
          </a:p>
        </p:txBody>
      </p:sp>
    </p:spTree>
    <p:extLst>
      <p:ext uri="{BB962C8B-B14F-4D97-AF65-F5344CB8AC3E}">
        <p14:creationId xmlns:p14="http://schemas.microsoft.com/office/powerpoint/2010/main" val="428420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1 Corinthians 4:17</a:t>
            </a:r>
          </a:p>
          <a:p>
            <a:pPr marL="0" indent="0">
              <a:buNone/>
            </a:pPr>
            <a:r>
              <a:rPr lang="en-US" sz="3200" dirty="0"/>
              <a:t>“For this reason I have sent Timothy to you, who is my beloved and faithful son in the Lord, who will remind you of my ways in Christ, as I teach everywhere in every church.”</a:t>
            </a:r>
          </a:p>
        </p:txBody>
      </p:sp>
    </p:spTree>
    <p:extLst>
      <p:ext uri="{BB962C8B-B14F-4D97-AF65-F5344CB8AC3E}">
        <p14:creationId xmlns:p14="http://schemas.microsoft.com/office/powerpoint/2010/main" val="75241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a:buFont typeface="+mj-lt"/>
              <a:buAutoNum type="romanUcPeriod" startAt="4"/>
            </a:pPr>
            <a:r>
              <a:rPr lang="en-US" dirty="0"/>
              <a:t> Each Local Church/Congregation Is </a:t>
            </a:r>
            <a:r>
              <a:rPr lang="en-US" u="sng" dirty="0"/>
              <a:t>Autonomous</a:t>
            </a:r>
            <a:r>
              <a:rPr lang="en-US" dirty="0"/>
              <a:t>.</a:t>
            </a:r>
          </a:p>
          <a:p>
            <a:pPr lvl="1">
              <a:buFont typeface="+mj-lt"/>
              <a:buAutoNum type="alphaUcPeriod" startAt="4"/>
            </a:pPr>
            <a:r>
              <a:rPr lang="en-US" dirty="0"/>
              <a:t>Overseers of each congregation are permitted oversight only over the single congregation of which they are “</a:t>
            </a:r>
            <a:r>
              <a:rPr lang="en-US" u="sng" dirty="0"/>
              <a:t>among</a:t>
            </a:r>
            <a:r>
              <a:rPr lang="en-US" dirty="0"/>
              <a:t>” (Acts 20:28; 1 Pet. 5:1-2). </a:t>
            </a:r>
          </a:p>
          <a:p>
            <a:pPr lvl="1">
              <a:buAutoNum type="alphaUcPeriod" startAt="4"/>
            </a:pPr>
            <a:r>
              <a:rPr lang="en-US" dirty="0"/>
              <a:t>Each congregation of the Lord’s church is its </a:t>
            </a:r>
            <a:r>
              <a:rPr lang="en-US" u="sng" dirty="0"/>
              <a:t>own</a:t>
            </a:r>
            <a:r>
              <a:rPr lang="en-US" dirty="0"/>
              <a:t> separate body with its </a:t>
            </a:r>
            <a:r>
              <a:rPr lang="en-US" u="sng" dirty="0"/>
              <a:t>own</a:t>
            </a:r>
            <a:r>
              <a:rPr lang="en-US" dirty="0"/>
              <a:t> leadership to govern </a:t>
            </a:r>
            <a:r>
              <a:rPr lang="en-US" u="sng" dirty="0"/>
              <a:t>only</a:t>
            </a:r>
            <a:r>
              <a:rPr lang="en-US" dirty="0"/>
              <a:t> within (or “among”) that body.</a:t>
            </a:r>
          </a:p>
          <a:p>
            <a:pPr lvl="1">
              <a:buAutoNum type="alphaUcPeriod" startAt="4"/>
            </a:pPr>
            <a:r>
              <a:rPr lang="en-US" dirty="0"/>
              <a:t>Individual local congregations are authorized in the New Testament to cooperate with each other in various effort or endeavors.</a:t>
            </a:r>
          </a:p>
          <a:p>
            <a:pPr lvl="2"/>
            <a:r>
              <a:rPr lang="en-US" dirty="0"/>
              <a:t>This is seen in efforts of evangelism (Acts 11:19-30; Phil. 4:15-16).</a:t>
            </a:r>
          </a:p>
          <a:p>
            <a:pPr lvl="2"/>
            <a:r>
              <a:rPr lang="en-US" dirty="0"/>
              <a:t>This is seen in efforts of edification (Acts 15:1-29; 18:27).</a:t>
            </a:r>
          </a:p>
          <a:p>
            <a:pPr lvl="2"/>
            <a:r>
              <a:rPr lang="en-US" dirty="0"/>
              <a:t>This is seen in efforts of benevolence (Acts 11:27-30; Rom. 15:26-27; 1 Cor. 16:1-2).</a:t>
            </a:r>
          </a:p>
          <a:p>
            <a:pPr lvl="2"/>
            <a:r>
              <a:rPr lang="en-US" dirty="0"/>
              <a:t>However, each congregation must continue to maintain its autonomy, and no authority may be exercised by one man or congregation over another congregation.</a:t>
            </a:r>
          </a:p>
          <a:p>
            <a:pPr lvl="1">
              <a:buAutoNum type="alphaUcPeriod" startAt="4"/>
            </a:pPr>
            <a:r>
              <a:rPr lang="en-US" dirty="0"/>
              <a:t>The first major departure from N.T. Christianity came in the organization of the church.</a:t>
            </a:r>
          </a:p>
          <a:p>
            <a:pPr lvl="2"/>
            <a:endParaRPr lang="en-US" dirty="0"/>
          </a:p>
        </p:txBody>
      </p:sp>
    </p:spTree>
    <p:extLst>
      <p:ext uri="{BB962C8B-B14F-4D97-AF65-F5344CB8AC3E}">
        <p14:creationId xmlns:p14="http://schemas.microsoft.com/office/powerpoint/2010/main" val="275364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a:buFont typeface="+mj-lt"/>
              <a:buAutoNum type="romanUcPeriod" startAt="6"/>
            </a:pPr>
            <a:r>
              <a:rPr lang="en-US" dirty="0"/>
              <a:t>Each Local Congregation Is to Have an </a:t>
            </a:r>
            <a:r>
              <a:rPr lang="en-US" u="sng" dirty="0"/>
              <a:t>Evangelist to Preach the Gospel</a:t>
            </a:r>
            <a:r>
              <a:rPr lang="en-US" dirty="0"/>
              <a:t>.</a:t>
            </a:r>
          </a:p>
          <a:p>
            <a:pPr lvl="1"/>
            <a:r>
              <a:rPr lang="en-US" dirty="0"/>
              <a:t>While all Christians are to preach the gospel to the lost, the church needs evangelists.</a:t>
            </a:r>
          </a:p>
          <a:p>
            <a:pPr lvl="1"/>
            <a:r>
              <a:rPr lang="en-US" dirty="0"/>
              <a:t>The Greek words used for these men emphasize their role.</a:t>
            </a:r>
          </a:p>
          <a:p>
            <a:pPr lvl="2"/>
            <a:r>
              <a:rPr lang="en-US" dirty="0"/>
              <a:t>Evangelists are to be “heralds”—proclaiming the message of the King (1 Tim. 2:7).</a:t>
            </a:r>
          </a:p>
          <a:p>
            <a:pPr lvl="2"/>
            <a:r>
              <a:rPr lang="en-US" dirty="0"/>
              <a:t>Evangelists are to be “</a:t>
            </a:r>
            <a:r>
              <a:rPr lang="en-US" dirty="0" err="1"/>
              <a:t>gospelizers</a:t>
            </a:r>
            <a:r>
              <a:rPr lang="en-US" dirty="0"/>
              <a:t>”—spreading the good news of Jesus (2 Tim. 4:5).</a:t>
            </a:r>
          </a:p>
          <a:p>
            <a:pPr lvl="2"/>
            <a:r>
              <a:rPr lang="en-US" dirty="0"/>
              <a:t>Evangelists have been charged with a heavenly message, which they must convey faithfully and completely, without modification.  “Preach the word” (2 Tim. 4:2).</a:t>
            </a:r>
          </a:p>
          <a:p>
            <a:pPr lvl="1"/>
            <a:r>
              <a:rPr lang="en-US" dirty="0"/>
              <a:t>In preaching, evangelists:  “teach/instruct” + “convince/convict” + “rebuke/warn” + “exhort/plead” + “edify/encourage” + “comfort/console” (2 Tim. 4:2; 1 Cor. 14:3).</a:t>
            </a:r>
          </a:p>
          <a:p>
            <a:pPr lvl="1"/>
            <a:r>
              <a:rPr lang="en-US" dirty="0"/>
              <a:t>An evangelist has the Scriptural responsibility to:</a:t>
            </a:r>
          </a:p>
          <a:p>
            <a:pPr lvl="2"/>
            <a:r>
              <a:rPr lang="en-US" dirty="0"/>
              <a:t>Proclaim the pure gospel and thereby win souls to Christ.</a:t>
            </a:r>
          </a:p>
          <a:p>
            <a:pPr lvl="2"/>
            <a:r>
              <a:rPr lang="en-US" dirty="0"/>
              <a:t>Edify and build up the local congregation.</a:t>
            </a:r>
          </a:p>
          <a:p>
            <a:pPr lvl="2"/>
            <a:r>
              <a:rPr lang="en-US" dirty="0"/>
              <a:t>Protect the church and defend the faith.</a:t>
            </a:r>
          </a:p>
          <a:p>
            <a:pPr lvl="2"/>
            <a:r>
              <a:rPr lang="en-US" dirty="0"/>
              <a:t>Appoint and maintain qualified leadership in local congregation.</a:t>
            </a:r>
          </a:p>
          <a:p>
            <a:pPr lvl="2"/>
            <a:r>
              <a:rPr lang="en-US" dirty="0"/>
              <a:t>Prepare and train other men to be preachers and teachers.</a:t>
            </a:r>
          </a:p>
          <a:p>
            <a:pPr lvl="1"/>
            <a:r>
              <a:rPr lang="en-US" dirty="0"/>
              <a:t>The preacher/evangelist is not the “</a:t>
            </a:r>
            <a:r>
              <a:rPr lang="en-US" u="sng" dirty="0"/>
              <a:t>pastor</a:t>
            </a:r>
            <a:r>
              <a:rPr lang="en-US" dirty="0"/>
              <a:t>” or the “</a:t>
            </a:r>
            <a:r>
              <a:rPr lang="en-US" u="sng" dirty="0"/>
              <a:t>reverend</a:t>
            </a:r>
            <a:r>
              <a:rPr lang="en-US" dirty="0"/>
              <a:t>.”</a:t>
            </a:r>
          </a:p>
        </p:txBody>
      </p:sp>
    </p:spTree>
    <p:extLst>
      <p:ext uri="{BB962C8B-B14F-4D97-AF65-F5344CB8AC3E}">
        <p14:creationId xmlns:p14="http://schemas.microsoft.com/office/powerpoint/2010/main" val="57284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fontScale="85000" lnSpcReduction="10000"/>
          </a:bodyPr>
          <a:lstStyle/>
          <a:p>
            <a:pPr marL="0" indent="0">
              <a:buNone/>
            </a:pPr>
            <a:r>
              <a:rPr lang="en-US" sz="3200" u="sng" dirty="0"/>
              <a:t>Ephesians 4:11-16</a:t>
            </a:r>
          </a:p>
          <a:p>
            <a:pPr marL="0" indent="0">
              <a:buNone/>
            </a:pPr>
            <a:r>
              <a:rPr lang="en-US" sz="3200" dirty="0"/>
              <a:t> 11 And He Himself gave some to be apostles, some prophets, some evangelists, and some pastors and teachers,</a:t>
            </a:r>
          </a:p>
          <a:p>
            <a:pPr marL="0" indent="0">
              <a:buNone/>
            </a:pPr>
            <a:r>
              <a:rPr lang="en-US" sz="3200" dirty="0"/>
              <a:t> 12 for the equipping of the saints for the work of ministry, for the edifying of the body of Christ,</a:t>
            </a:r>
          </a:p>
          <a:p>
            <a:pPr marL="0" indent="0">
              <a:buNone/>
            </a:pPr>
            <a:r>
              <a:rPr lang="en-US" sz="3200" dirty="0"/>
              <a:t> 13 till we all come to the unity of the faith and of the knowledge of the Son of God, to a perfect man, to the measure of the stature of the fullness of Christ;</a:t>
            </a:r>
          </a:p>
          <a:p>
            <a:pPr marL="0" indent="0">
              <a:buNone/>
            </a:pPr>
            <a:r>
              <a:rPr lang="en-US" sz="3200" dirty="0"/>
              <a:t> 14 that we should no longer be children, tossed to and </a:t>
            </a:r>
            <a:r>
              <a:rPr lang="en-US" sz="3200" dirty="0" err="1"/>
              <a:t>fro</a:t>
            </a:r>
            <a:r>
              <a:rPr lang="en-US" sz="3200" dirty="0"/>
              <a:t> and carried about with every wind of doctrine, by the trickery of men, in the cunning craftiness of deceitful plotting,</a:t>
            </a:r>
          </a:p>
          <a:p>
            <a:pPr marL="0" indent="0">
              <a:buNone/>
            </a:pPr>
            <a:r>
              <a:rPr lang="en-US" sz="3200" dirty="0"/>
              <a:t> 15 but, speaking the truth in love, may grow up in all things into Him who is the head—Christ—</a:t>
            </a:r>
          </a:p>
          <a:p>
            <a:pPr marL="0" indent="0">
              <a:buNone/>
            </a:pPr>
            <a:r>
              <a:rPr lang="en-US" sz="3200" dirty="0"/>
              <a:t> 16 from whom the whole body, joined and knit together by what every joint supplies, according to the effective working by which every part does its share, causes growth of the body for the edifying of itself in love.</a:t>
            </a:r>
          </a:p>
          <a:p>
            <a:pPr marL="0" indent="0">
              <a:buNone/>
            </a:pPr>
            <a:endParaRPr lang="en-US" sz="3200" dirty="0"/>
          </a:p>
        </p:txBody>
      </p:sp>
    </p:spTree>
    <p:extLst>
      <p:ext uri="{BB962C8B-B14F-4D97-AF65-F5344CB8AC3E}">
        <p14:creationId xmlns:p14="http://schemas.microsoft.com/office/powerpoint/2010/main" val="170306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a:buFont typeface="+mj-lt"/>
              <a:buAutoNum type="romanUcPeriod" startAt="5"/>
            </a:pPr>
            <a:r>
              <a:rPr lang="en-US" dirty="0"/>
              <a:t>Each Local Congregation Is to Have </a:t>
            </a:r>
            <a:r>
              <a:rPr lang="en-US" u="sng" dirty="0"/>
              <a:t>Deacons to Serve the Church</a:t>
            </a:r>
            <a:r>
              <a:rPr lang="en-US" dirty="0"/>
              <a:t>.</a:t>
            </a:r>
          </a:p>
          <a:p>
            <a:pPr lvl="1"/>
            <a:r>
              <a:rPr lang="en-US" dirty="0"/>
              <a:t>While all Christians are servants, deacons are special servants with specified duties.</a:t>
            </a:r>
          </a:p>
          <a:p>
            <a:pPr lvl="1"/>
            <a:r>
              <a:rPr lang="en-US" dirty="0"/>
              <a:t>The Greek for “deacon” is </a:t>
            </a:r>
            <a:r>
              <a:rPr lang="en-US" i="1" dirty="0" err="1"/>
              <a:t>diakonos</a:t>
            </a:r>
            <a:r>
              <a:rPr lang="en-US" dirty="0"/>
              <a:t> = deacon, servant, minister</a:t>
            </a:r>
          </a:p>
          <a:p>
            <a:pPr lvl="1"/>
            <a:r>
              <a:rPr lang="en-US" dirty="0"/>
              <a:t>Scripture gives very specific qualifications that a man must meet in order to be considered for appointment as a deacon (1 Tim. 3:8-13).</a:t>
            </a:r>
          </a:p>
          <a:p>
            <a:pPr lvl="1"/>
            <a:r>
              <a:rPr lang="en-US" dirty="0"/>
              <a:t>Insight can be gained into the work of deacons from Acts 6:1-7.</a:t>
            </a:r>
          </a:p>
          <a:p>
            <a:pPr lvl="1"/>
            <a:r>
              <a:rPr lang="en-US" dirty="0"/>
              <a:t>In the church, there are important roles to be filled for the work of the church to thrive.</a:t>
            </a:r>
          </a:p>
          <a:p>
            <a:pPr lvl="2"/>
            <a:r>
              <a:rPr lang="en-US" dirty="0"/>
              <a:t>In Acts 6, the apostles had work to do, and the “deacons” had assigned work to do.</a:t>
            </a:r>
          </a:p>
          <a:p>
            <a:pPr lvl="2"/>
            <a:r>
              <a:rPr lang="en-US" dirty="0"/>
              <a:t>Today, the elders have work to do, and the deacons have assigned work to do.</a:t>
            </a:r>
          </a:p>
          <a:p>
            <a:pPr lvl="2"/>
            <a:r>
              <a:rPr lang="en-US" dirty="0"/>
              <a:t>By definition, the work of deacons will be “service” oriented and assigned to them.</a:t>
            </a:r>
          </a:p>
          <a:p>
            <a:pPr lvl="2"/>
            <a:r>
              <a:rPr lang="en-US" dirty="0"/>
              <a:t>When everyone fulfills their God-given roles, the church can grow (see Acts 6:7).</a:t>
            </a:r>
          </a:p>
          <a:p>
            <a:pPr lvl="2"/>
            <a:endParaRPr lang="en-US" dirty="0"/>
          </a:p>
        </p:txBody>
      </p:sp>
    </p:spTree>
    <p:extLst>
      <p:ext uri="{BB962C8B-B14F-4D97-AF65-F5344CB8AC3E}">
        <p14:creationId xmlns:p14="http://schemas.microsoft.com/office/powerpoint/2010/main" val="295110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fontScale="77500" lnSpcReduction="20000"/>
          </a:bodyPr>
          <a:lstStyle/>
          <a:p>
            <a:pPr marL="0" indent="0">
              <a:buNone/>
            </a:pPr>
            <a:r>
              <a:rPr lang="en-US" sz="3200" u="sng" dirty="0"/>
              <a:t>Acts 6:1-7</a:t>
            </a:r>
          </a:p>
          <a:p>
            <a:pPr marL="0" indent="0">
              <a:buNone/>
            </a:pPr>
            <a:r>
              <a:rPr lang="en-US" sz="3200" dirty="0"/>
              <a:t> 1 Now in those days, when the number of the disciples was multiplying, there arose a complaint against the Hebrews by the Hellenists, because their widows were neglected in the daily distribution.</a:t>
            </a:r>
          </a:p>
          <a:p>
            <a:pPr marL="0" indent="0">
              <a:buNone/>
            </a:pPr>
            <a:r>
              <a:rPr lang="en-US" sz="3200" dirty="0"/>
              <a:t> 2 Then the twelve summoned the multitude of the disciples and said, "It is not desirable that we should leave the word of God and serve tables.</a:t>
            </a:r>
          </a:p>
          <a:p>
            <a:pPr marL="0" indent="0">
              <a:buNone/>
            </a:pPr>
            <a:r>
              <a:rPr lang="en-US" sz="3200" dirty="0"/>
              <a:t> 3 "Therefore, brethren, seek out from among you seven men of good reputation, full of the Holy Spirit and wisdom, whom we may appoint over this business;</a:t>
            </a:r>
          </a:p>
          <a:p>
            <a:pPr marL="0" indent="0">
              <a:buNone/>
            </a:pPr>
            <a:r>
              <a:rPr lang="en-US" sz="3200" dirty="0"/>
              <a:t> 4 "but we will give ourselves continually to prayer and to the ministry of the word."</a:t>
            </a:r>
          </a:p>
          <a:p>
            <a:pPr marL="0" indent="0">
              <a:buNone/>
            </a:pPr>
            <a:r>
              <a:rPr lang="en-US" sz="3200" dirty="0"/>
              <a:t> 5 And the saying pleased the whole multitude. And they chose Stephen, a man full of faith and the Holy Spirit, and Philip, </a:t>
            </a:r>
            <a:r>
              <a:rPr lang="en-US" sz="3200" dirty="0" err="1"/>
              <a:t>Prochorus</a:t>
            </a:r>
            <a:r>
              <a:rPr lang="en-US" sz="3200" dirty="0"/>
              <a:t>, Nicanor, Timon, </a:t>
            </a:r>
            <a:r>
              <a:rPr lang="en-US" sz="3200" dirty="0" err="1"/>
              <a:t>Parmenas</a:t>
            </a:r>
            <a:r>
              <a:rPr lang="en-US" sz="3200" dirty="0"/>
              <a:t>, and Nicolas, a proselyte from Antioch,</a:t>
            </a:r>
          </a:p>
          <a:p>
            <a:pPr marL="0" indent="0">
              <a:buNone/>
            </a:pPr>
            <a:r>
              <a:rPr lang="en-US" sz="3200" dirty="0"/>
              <a:t> 6 whom they set before the apostles; and when they had prayed, they laid hands on them.</a:t>
            </a:r>
          </a:p>
          <a:p>
            <a:pPr marL="0" indent="0">
              <a:buNone/>
            </a:pPr>
            <a:r>
              <a:rPr lang="en-US" sz="3200" dirty="0"/>
              <a:t> 7 Then the word of God spread, and the number of the disciples multiplied greatly in Jerusalem, and a great many of the priests were obedient to the faith.</a:t>
            </a:r>
          </a:p>
        </p:txBody>
      </p:sp>
    </p:spTree>
    <p:extLst>
      <p:ext uri="{BB962C8B-B14F-4D97-AF65-F5344CB8AC3E}">
        <p14:creationId xmlns:p14="http://schemas.microsoft.com/office/powerpoint/2010/main" val="160564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a:buFont typeface="+mj-lt"/>
              <a:buAutoNum type="romanUcPeriod" startAt="3"/>
            </a:pPr>
            <a:r>
              <a:rPr lang="en-US" dirty="0"/>
              <a:t>Each Local Congregation Is to Be </a:t>
            </a:r>
            <a:r>
              <a:rPr lang="en-US" u="sng" dirty="0"/>
              <a:t>Overseen By Elders</a:t>
            </a:r>
            <a:r>
              <a:rPr lang="en-US" dirty="0"/>
              <a:t>.</a:t>
            </a:r>
          </a:p>
          <a:p>
            <a:pPr lvl="1"/>
            <a:r>
              <a:rPr lang="en-US" dirty="0"/>
              <a:t>At the local level, the church is to be organized according to the N.T. pattern.</a:t>
            </a:r>
          </a:p>
          <a:p>
            <a:pPr lvl="1"/>
            <a:r>
              <a:rPr lang="en-US" dirty="0"/>
              <a:t>The “order” (i.e., organization structure) that God commanded at the local level of His church was to “appoint elders in </a:t>
            </a:r>
            <a:r>
              <a:rPr lang="en-US" u="sng" dirty="0"/>
              <a:t>every</a:t>
            </a:r>
            <a:r>
              <a:rPr lang="en-US" dirty="0"/>
              <a:t> city” (Tit. 1:5 + Acts 14:23).</a:t>
            </a:r>
          </a:p>
          <a:p>
            <a:pPr lvl="1"/>
            <a:r>
              <a:rPr lang="en-US" dirty="0"/>
              <a:t>The divine “order” gives very specific qualifications that a man must meet in order to be considered for appointment as an elder (1 Tim. 3:1-7, 11 + Titus 1:5-9).</a:t>
            </a:r>
          </a:p>
          <a:p>
            <a:pPr lvl="1"/>
            <a:r>
              <a:rPr lang="en-US" dirty="0"/>
              <a:t>The divine “order” for the local congregation was a </a:t>
            </a:r>
            <a:r>
              <a:rPr lang="en-US" u="sng" dirty="0"/>
              <a:t>plurality</a:t>
            </a:r>
            <a:r>
              <a:rPr lang="en-US" dirty="0"/>
              <a:t> of elders in each church (Acts 14:23; 20:17; Phil. 1:1; Titus 1:5; 1 Peter 5:1).</a:t>
            </a:r>
          </a:p>
          <a:p>
            <a:pPr lvl="1"/>
            <a:r>
              <a:rPr lang="en-US" dirty="0"/>
              <a:t>The divine “order” also </a:t>
            </a:r>
            <a:r>
              <a:rPr lang="en-US" u="sng" dirty="0"/>
              <a:t>limits</a:t>
            </a:r>
            <a:r>
              <a:rPr lang="en-US" dirty="0"/>
              <a:t> an eldership’s oversight to </a:t>
            </a:r>
            <a:r>
              <a:rPr lang="en-US" u="sng" dirty="0"/>
              <a:t>the one</a:t>
            </a:r>
            <a:r>
              <a:rPr lang="en-US" dirty="0"/>
              <a:t> local congregation.</a:t>
            </a:r>
          </a:p>
          <a:p>
            <a:pPr lvl="2"/>
            <a:r>
              <a:rPr lang="en-US" dirty="0"/>
              <a:t>Note the word “among” in Acts 20:28 and 1 Peter 5:1-2.</a:t>
            </a:r>
          </a:p>
          <a:p>
            <a:pPr lvl="2"/>
            <a:r>
              <a:rPr lang="en-US" dirty="0"/>
              <a:t>The eldership’s responsibility is limited to the church “among” which the elders lead (Acts 20:28; 1 Pet. 5:1-2).</a:t>
            </a:r>
          </a:p>
          <a:p>
            <a:pPr lvl="2"/>
            <a:r>
              <a:rPr lang="en-US" dirty="0"/>
              <a:t>Just as one congregation must have a plurality of elders, those elders may only oversee the affairs of that one congregation and no other. </a:t>
            </a:r>
          </a:p>
        </p:txBody>
      </p:sp>
    </p:spTree>
    <p:extLst>
      <p:ext uri="{BB962C8B-B14F-4D97-AF65-F5344CB8AC3E}">
        <p14:creationId xmlns:p14="http://schemas.microsoft.com/office/powerpoint/2010/main" val="286193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000" u="sng" dirty="0"/>
              <a:t>1 Peter 5:1-4</a:t>
            </a:r>
          </a:p>
          <a:p>
            <a:pPr marL="0" indent="0">
              <a:buNone/>
            </a:pPr>
            <a:r>
              <a:rPr lang="en-US" sz="3000" dirty="0"/>
              <a:t> 1 The elders who are among you I exhort, I who am a fellow elder and a witness of the sufferings of Christ, and also a partaker of the glory that will be revealed:</a:t>
            </a:r>
          </a:p>
          <a:p>
            <a:pPr marL="0" indent="0">
              <a:buNone/>
            </a:pPr>
            <a:r>
              <a:rPr lang="en-US" sz="3000" dirty="0"/>
              <a:t> 2 Shepherd the flock of God which is among you, serving as overseers, not by compulsion but willingly, not for dishonest gain but eagerly;</a:t>
            </a:r>
          </a:p>
          <a:p>
            <a:pPr marL="0" indent="0">
              <a:buNone/>
            </a:pPr>
            <a:r>
              <a:rPr lang="en-US" sz="3000" dirty="0"/>
              <a:t> 3 nor as being lords over those entrusted to you, but being examples to the flock;</a:t>
            </a:r>
          </a:p>
          <a:p>
            <a:pPr marL="0" indent="0">
              <a:buNone/>
            </a:pPr>
            <a:r>
              <a:rPr lang="en-US" sz="3000" dirty="0"/>
              <a:t> 4 and when the Chief Shepherd appears, you will receive the crown of glory that does not fade away.</a:t>
            </a:r>
          </a:p>
        </p:txBody>
      </p:sp>
    </p:spTree>
    <p:extLst>
      <p:ext uri="{BB962C8B-B14F-4D97-AF65-F5344CB8AC3E}">
        <p14:creationId xmlns:p14="http://schemas.microsoft.com/office/powerpoint/2010/main" val="145177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fontScale="92500" lnSpcReduction="20000"/>
          </a:bodyPr>
          <a:lstStyle/>
          <a:p>
            <a:pPr marL="0" indent="0">
              <a:buNone/>
            </a:pPr>
            <a:r>
              <a:rPr lang="en-US" sz="3200" u="sng" dirty="0"/>
              <a:t>1 Peter 5:5-11</a:t>
            </a:r>
          </a:p>
          <a:p>
            <a:pPr marL="0" indent="0">
              <a:buNone/>
            </a:pPr>
            <a:r>
              <a:rPr lang="en-US" sz="3200" dirty="0"/>
              <a:t> 5 Likewise you younger people, submit yourselves to your elders. Yes, all of you be submissive to one another, and be clothed with humility, for "God resists the proud, But gives grace to the humble."</a:t>
            </a:r>
          </a:p>
          <a:p>
            <a:pPr marL="0" indent="0">
              <a:buNone/>
            </a:pPr>
            <a:r>
              <a:rPr lang="en-US" sz="3200" dirty="0"/>
              <a:t> 6 Therefore humble yourselves under the mighty hand of God, that He may exalt you in due time,</a:t>
            </a:r>
          </a:p>
          <a:p>
            <a:pPr marL="0" indent="0">
              <a:buNone/>
            </a:pPr>
            <a:r>
              <a:rPr lang="en-US" sz="3200" dirty="0"/>
              <a:t> 7 casting all your care upon Him, for He cares for you.</a:t>
            </a:r>
          </a:p>
          <a:p>
            <a:pPr marL="0" indent="0">
              <a:buNone/>
            </a:pPr>
            <a:r>
              <a:rPr lang="en-US" sz="3200" dirty="0"/>
              <a:t> 8 Be sober, be vigilant; because your adversary the devil walks about like a roaring lion, seeking whom he may devour.</a:t>
            </a:r>
          </a:p>
          <a:p>
            <a:pPr marL="0" indent="0">
              <a:buNone/>
            </a:pPr>
            <a:r>
              <a:rPr lang="en-US" sz="3200" dirty="0"/>
              <a:t> 9 Resist him, steadfast in the faith, knowing that the same sufferings are experienced by your brotherhood in the world.</a:t>
            </a:r>
          </a:p>
          <a:p>
            <a:pPr marL="0" indent="0">
              <a:buNone/>
            </a:pPr>
            <a:r>
              <a:rPr lang="en-US" sz="3200" dirty="0"/>
              <a:t> 10 But may the God of all grace, who called us to His eternal glory by Christ Jesus, after you have suffered a while, perfect, establish, strengthen, and settle you.</a:t>
            </a:r>
          </a:p>
          <a:p>
            <a:pPr marL="0" indent="0">
              <a:buNone/>
            </a:pPr>
            <a:r>
              <a:rPr lang="en-US" sz="3200" dirty="0"/>
              <a:t> 11 To Him be the glory and the dominion forever and ever. Amen.</a:t>
            </a:r>
          </a:p>
        </p:txBody>
      </p:sp>
    </p:spTree>
    <p:extLst>
      <p:ext uri="{BB962C8B-B14F-4D97-AF65-F5344CB8AC3E}">
        <p14:creationId xmlns:p14="http://schemas.microsoft.com/office/powerpoint/2010/main" val="129759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a:buFont typeface="+mj-lt"/>
              <a:buAutoNum type="romanUcPeriod" startAt="3"/>
            </a:pPr>
            <a:r>
              <a:rPr lang="en-US" dirty="0"/>
              <a:t>Each Local Congregation Is to Be </a:t>
            </a:r>
            <a:r>
              <a:rPr lang="en-US" u="sng" dirty="0"/>
              <a:t>Overseen By Elders</a:t>
            </a:r>
            <a:r>
              <a:rPr lang="en-US" dirty="0"/>
              <a:t>.</a:t>
            </a:r>
          </a:p>
          <a:p>
            <a:pPr lvl="1">
              <a:buFont typeface="+mj-lt"/>
              <a:buAutoNum type="alphaUcPeriod" startAt="6"/>
            </a:pPr>
            <a:r>
              <a:rPr lang="en-US" dirty="0"/>
              <a:t>Elders are designated by three Greek words, translated into six English words.</a:t>
            </a:r>
          </a:p>
          <a:p>
            <a:pPr lvl="2"/>
            <a:r>
              <a:rPr lang="en-US" sz="2400" dirty="0"/>
              <a:t>Greek </a:t>
            </a:r>
            <a:r>
              <a:rPr lang="en-US" sz="2400" i="1" dirty="0" err="1"/>
              <a:t>presbuteros</a:t>
            </a:r>
            <a:r>
              <a:rPr lang="en-US" sz="2400" dirty="0"/>
              <a:t> = “presbyter” and “elder”</a:t>
            </a:r>
          </a:p>
          <a:p>
            <a:pPr lvl="3"/>
            <a:r>
              <a:rPr lang="en-US" sz="2000" dirty="0"/>
              <a:t>This word signifies an older man who has experience and wisdom.</a:t>
            </a:r>
          </a:p>
          <a:p>
            <a:pPr lvl="2"/>
            <a:r>
              <a:rPr lang="en-US" sz="2400" dirty="0"/>
              <a:t>Greek </a:t>
            </a:r>
            <a:r>
              <a:rPr lang="en-US" sz="2400" i="1" dirty="0" err="1"/>
              <a:t>episkopos</a:t>
            </a:r>
            <a:r>
              <a:rPr lang="en-US" sz="2400" dirty="0"/>
              <a:t> = “overseer” and “bishop”</a:t>
            </a:r>
          </a:p>
          <a:p>
            <a:pPr lvl="3"/>
            <a:r>
              <a:rPr lang="en-US" sz="2000" dirty="0"/>
              <a:t>This word emphasizes the responsibility of oversight, superintendency and rule.</a:t>
            </a:r>
          </a:p>
          <a:p>
            <a:pPr lvl="2"/>
            <a:r>
              <a:rPr lang="en-US" sz="2400" dirty="0"/>
              <a:t>Greek </a:t>
            </a:r>
            <a:r>
              <a:rPr lang="en-US" sz="2400" i="1" dirty="0" err="1"/>
              <a:t>poimein</a:t>
            </a:r>
            <a:r>
              <a:rPr lang="en-US" sz="2400" dirty="0"/>
              <a:t> = “shepherd” and “pastor”</a:t>
            </a:r>
          </a:p>
          <a:p>
            <a:pPr lvl="3"/>
            <a:r>
              <a:rPr lang="en-US" sz="2000" dirty="0"/>
              <a:t>This word emphasizes the work of caring, feeding and protecting the church.</a:t>
            </a:r>
          </a:p>
          <a:p>
            <a:pPr lvl="2"/>
            <a:r>
              <a:rPr lang="en-US" sz="2400" dirty="0"/>
              <a:t>These three Greek words are used together in two passages about elders (Acts 20:17, 28; 1 Peter 5:1-2).</a:t>
            </a:r>
          </a:p>
          <a:p>
            <a:pPr lvl="2"/>
            <a:r>
              <a:rPr lang="en-US" sz="2400" dirty="0"/>
              <a:t>Summary:  B-E-P-O-P-S: Bishops, Elders, Presbyters, Overseers, Pastors, Shepherds.</a:t>
            </a:r>
          </a:p>
        </p:txBody>
      </p:sp>
    </p:spTree>
    <p:extLst>
      <p:ext uri="{BB962C8B-B14F-4D97-AF65-F5344CB8AC3E}">
        <p14:creationId xmlns:p14="http://schemas.microsoft.com/office/powerpoint/2010/main" val="321015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Revelation 2:10</a:t>
            </a:r>
          </a:p>
          <a:p>
            <a:pPr marL="0" indent="0">
              <a:buNone/>
            </a:pPr>
            <a:r>
              <a:rPr lang="en-US" sz="3200" dirty="0"/>
              <a:t>“Do not fear any of those things which you are about to suffer. Indeed, the devil is about to throw some of you into prison, that you may be tested, and you will have tribulation ten days. Be faithful until death, and I will give you the crown of life.”</a:t>
            </a:r>
          </a:p>
          <a:p>
            <a:pPr marL="0" indent="0">
              <a:buNone/>
            </a:pPr>
            <a:endParaRPr lang="en-US" sz="3200" dirty="0"/>
          </a:p>
          <a:p>
            <a:pPr marL="0" indent="0">
              <a:buNone/>
            </a:pPr>
            <a:r>
              <a:rPr lang="en-US" sz="3200" u="sng" dirty="0"/>
              <a:t>Acts 16:5 </a:t>
            </a:r>
          </a:p>
          <a:p>
            <a:pPr marL="0" indent="0">
              <a:buNone/>
            </a:pPr>
            <a:r>
              <a:rPr lang="en-US" sz="3200" dirty="0"/>
              <a:t>“So the churches were strengthened in the faith, and increased in number daily.”</a:t>
            </a:r>
          </a:p>
          <a:p>
            <a:pPr marL="0" indent="0">
              <a:buNone/>
            </a:pPr>
            <a:endParaRPr lang="en-US" sz="3200" dirty="0"/>
          </a:p>
        </p:txBody>
      </p:sp>
    </p:spTree>
    <p:extLst>
      <p:ext uri="{BB962C8B-B14F-4D97-AF65-F5344CB8AC3E}">
        <p14:creationId xmlns:p14="http://schemas.microsoft.com/office/powerpoint/2010/main" val="302320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B-E-P-O-P-S</a:t>
            </a:r>
          </a:p>
          <a:p>
            <a:pPr marL="285750" indent="0">
              <a:buNone/>
            </a:pPr>
            <a:r>
              <a:rPr lang="en-US" sz="3200" dirty="0"/>
              <a:t>Bishops</a:t>
            </a:r>
          </a:p>
          <a:p>
            <a:pPr marL="285750" indent="0">
              <a:buNone/>
            </a:pPr>
            <a:r>
              <a:rPr lang="en-US" sz="3200" dirty="0"/>
              <a:t>Elders</a:t>
            </a:r>
          </a:p>
          <a:p>
            <a:pPr marL="285750" indent="0">
              <a:buNone/>
            </a:pPr>
            <a:r>
              <a:rPr lang="en-US" sz="3200" dirty="0"/>
              <a:t>Presbyters</a:t>
            </a:r>
          </a:p>
          <a:p>
            <a:pPr marL="285750" indent="0">
              <a:buNone/>
            </a:pPr>
            <a:r>
              <a:rPr lang="en-US" sz="3200" dirty="0"/>
              <a:t>Overseers</a:t>
            </a:r>
          </a:p>
          <a:p>
            <a:pPr marL="285750" indent="0">
              <a:buNone/>
            </a:pPr>
            <a:r>
              <a:rPr lang="en-US" sz="3200" dirty="0"/>
              <a:t>Pastors</a:t>
            </a:r>
          </a:p>
          <a:p>
            <a:pPr marL="285750" indent="0">
              <a:buNone/>
            </a:pPr>
            <a:r>
              <a:rPr lang="en-US" sz="3200" dirty="0"/>
              <a:t>Shepherds</a:t>
            </a:r>
          </a:p>
        </p:txBody>
      </p:sp>
    </p:spTree>
    <p:extLst>
      <p:ext uri="{BB962C8B-B14F-4D97-AF65-F5344CB8AC3E}">
        <p14:creationId xmlns:p14="http://schemas.microsoft.com/office/powerpoint/2010/main" val="170612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a:buFont typeface="+mj-lt"/>
              <a:buAutoNum type="romanUcPeriod" startAt="3"/>
            </a:pPr>
            <a:r>
              <a:rPr lang="en-US" dirty="0"/>
              <a:t>Each Local Congregation Is to Be </a:t>
            </a:r>
            <a:r>
              <a:rPr lang="en-US" u="sng" dirty="0"/>
              <a:t>Overseen By Elders</a:t>
            </a:r>
            <a:r>
              <a:rPr lang="en-US" dirty="0"/>
              <a:t>.</a:t>
            </a:r>
          </a:p>
          <a:p>
            <a:pPr lvl="1">
              <a:buFont typeface="+mj-lt"/>
              <a:buAutoNum type="alphaUcPeriod" startAt="7"/>
            </a:pPr>
            <a:r>
              <a:rPr lang="en-US" dirty="0"/>
              <a:t>The duty and work of elders is summarized in these designations for them.</a:t>
            </a:r>
          </a:p>
          <a:p>
            <a:pPr lvl="2"/>
            <a:r>
              <a:rPr lang="en-US" dirty="0"/>
              <a:t>The primary work of elders is to tend to, care for, feed and protect the church (Acts 20:28-30; 1 Pet. 5:1-3; 1 Tim. 3:1-7; Titus 1:5-9; Heb. 13:17).</a:t>
            </a:r>
          </a:p>
          <a:p>
            <a:pPr lvl="2"/>
            <a:r>
              <a:rPr lang="en-US" dirty="0"/>
              <a:t>Also underscored in the verses above is the elders’ responsibility to “take care of the church” that is “entrusted” to them through proper oversight and example.</a:t>
            </a:r>
          </a:p>
          <a:p>
            <a:pPr lvl="2"/>
            <a:r>
              <a:rPr lang="en-US" dirty="0"/>
              <a:t>Elders do not have authority to create new “laws,” eliminate “laws” or modify divine laws.  They only have authority to administer and require adherence to God’s law.</a:t>
            </a:r>
          </a:p>
        </p:txBody>
      </p:sp>
    </p:spTree>
    <p:extLst>
      <p:ext uri="{BB962C8B-B14F-4D97-AF65-F5344CB8AC3E}">
        <p14:creationId xmlns:p14="http://schemas.microsoft.com/office/powerpoint/2010/main" val="168749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fontScale="85000" lnSpcReduction="20000"/>
          </a:bodyPr>
          <a:lstStyle/>
          <a:p>
            <a:pPr marL="0" indent="0">
              <a:buNone/>
            </a:pPr>
            <a:r>
              <a:rPr lang="en-US" sz="3200" u="sng" dirty="0"/>
              <a:t>1 Timothy 3:1-7</a:t>
            </a:r>
          </a:p>
          <a:p>
            <a:pPr marL="0" indent="0">
              <a:buNone/>
            </a:pPr>
            <a:r>
              <a:rPr lang="en-US" sz="3200" dirty="0"/>
              <a:t> 1 This is a faithful saying: If a man desires the position of a bishop, he desires a good work.</a:t>
            </a:r>
          </a:p>
          <a:p>
            <a:pPr marL="0" indent="0">
              <a:buNone/>
            </a:pPr>
            <a:r>
              <a:rPr lang="en-US" sz="3200" dirty="0"/>
              <a:t> 2 A bishop then must be blameless, the husband of one wife, temperate, sober-minded, of good behavior, hospitable, able to teach;</a:t>
            </a:r>
          </a:p>
          <a:p>
            <a:pPr marL="0" indent="0">
              <a:buNone/>
            </a:pPr>
            <a:r>
              <a:rPr lang="en-US" sz="3200" dirty="0"/>
              <a:t> 3 not given to wine, not violent, not greedy for money, but gentle, not quarrelsome, not covetous;</a:t>
            </a:r>
          </a:p>
          <a:p>
            <a:pPr marL="0" indent="0">
              <a:buNone/>
            </a:pPr>
            <a:r>
              <a:rPr lang="en-US" sz="3200" dirty="0"/>
              <a:t> 4 one who rules his own house well, having his children in submission with all reverence</a:t>
            </a:r>
          </a:p>
          <a:p>
            <a:pPr marL="0" indent="0">
              <a:buNone/>
            </a:pPr>
            <a:r>
              <a:rPr lang="en-US" sz="3200" dirty="0"/>
              <a:t> 5 (for if a man does not know how to rule his own house, how will he take care of the church of God?);</a:t>
            </a:r>
          </a:p>
          <a:p>
            <a:pPr marL="0" indent="0">
              <a:buNone/>
            </a:pPr>
            <a:r>
              <a:rPr lang="en-US" sz="3200" dirty="0"/>
              <a:t> 6 not a novice, lest being puffed up with pride he fall into the same condemnation as the devil.</a:t>
            </a:r>
          </a:p>
          <a:p>
            <a:pPr marL="0" indent="0">
              <a:buNone/>
            </a:pPr>
            <a:r>
              <a:rPr lang="en-US" sz="3200" dirty="0"/>
              <a:t> 7 Moreover he must have a good testimony among those who are outside, lest he fall into reproach and the snare of the devil.</a:t>
            </a:r>
          </a:p>
        </p:txBody>
      </p:sp>
    </p:spTree>
    <p:extLst>
      <p:ext uri="{BB962C8B-B14F-4D97-AF65-F5344CB8AC3E}">
        <p14:creationId xmlns:p14="http://schemas.microsoft.com/office/powerpoint/2010/main" val="359842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fontScale="92500"/>
          </a:bodyPr>
          <a:lstStyle/>
          <a:p>
            <a:pPr marL="0" indent="0">
              <a:buNone/>
            </a:pPr>
            <a:r>
              <a:rPr lang="en-US" sz="3200" u="sng" dirty="0"/>
              <a:t>Titus 1:5-9</a:t>
            </a:r>
          </a:p>
          <a:p>
            <a:pPr marL="0" indent="0">
              <a:buNone/>
            </a:pPr>
            <a:r>
              <a:rPr lang="en-US" sz="3200" dirty="0"/>
              <a:t> 5 For this reason I left you in Crete, that you should set in order the things that are lacking, and appoint elders in every city as I commanded you--</a:t>
            </a:r>
          </a:p>
          <a:p>
            <a:pPr marL="0" indent="0">
              <a:buNone/>
            </a:pPr>
            <a:r>
              <a:rPr lang="en-US" sz="3200" dirty="0"/>
              <a:t> 6 if a man is blameless, the husband of one wife, having faithful children not accused of dissipation or insubordination.</a:t>
            </a:r>
          </a:p>
          <a:p>
            <a:pPr marL="0" indent="0">
              <a:buNone/>
            </a:pPr>
            <a:r>
              <a:rPr lang="en-US" sz="3200" dirty="0"/>
              <a:t> 7 For a bishop must be blameless, as a steward of God, not self-willed, not quick-tempered, not given to wine, not violent, not greedy for money,</a:t>
            </a:r>
          </a:p>
          <a:p>
            <a:pPr marL="0" indent="0">
              <a:buNone/>
            </a:pPr>
            <a:r>
              <a:rPr lang="en-US" sz="3200" dirty="0"/>
              <a:t> 8 but hospitable, a lover of what is good, sober-minded, just, holy, self-controlled,</a:t>
            </a:r>
          </a:p>
          <a:p>
            <a:pPr marL="0" indent="0">
              <a:buNone/>
            </a:pPr>
            <a:r>
              <a:rPr lang="en-US" sz="3200" dirty="0"/>
              <a:t> 9 holding fast the faithful word as he has been taught, that he may be able, by sound doctrine, both to exhort and convict those who contradict.</a:t>
            </a:r>
          </a:p>
        </p:txBody>
      </p:sp>
    </p:spTree>
    <p:extLst>
      <p:ext uri="{BB962C8B-B14F-4D97-AF65-F5344CB8AC3E}">
        <p14:creationId xmlns:p14="http://schemas.microsoft.com/office/powerpoint/2010/main" val="221136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fontScale="85000" lnSpcReduction="20000"/>
          </a:bodyPr>
          <a:lstStyle/>
          <a:p>
            <a:pPr marL="0" indent="0">
              <a:buNone/>
            </a:pPr>
            <a:r>
              <a:rPr lang="en-US" sz="3200" u="sng" dirty="0"/>
              <a:t>Titus 1:10-16</a:t>
            </a:r>
          </a:p>
          <a:p>
            <a:pPr marL="0" indent="0">
              <a:buNone/>
            </a:pPr>
            <a:r>
              <a:rPr lang="en-US" sz="3200" dirty="0"/>
              <a:t> 10 For there are many insubordinate, both idle talkers and deceivers, especially those of the circumcision,</a:t>
            </a:r>
          </a:p>
          <a:p>
            <a:pPr marL="0" indent="0">
              <a:buNone/>
            </a:pPr>
            <a:r>
              <a:rPr lang="en-US" sz="3200" dirty="0"/>
              <a:t> 11 whose mouths must be stopped, who subvert whole households, teaching things which they ought not, for the sake of dishonest gain.</a:t>
            </a:r>
          </a:p>
          <a:p>
            <a:pPr marL="0" indent="0">
              <a:buNone/>
            </a:pPr>
            <a:r>
              <a:rPr lang="en-US" sz="3200" dirty="0"/>
              <a:t> 12 One of them, a prophet of their own, said, "Cretans are always liars, evil beasts, lazy gluttons."</a:t>
            </a:r>
          </a:p>
          <a:p>
            <a:pPr marL="0" indent="0">
              <a:buNone/>
            </a:pPr>
            <a:r>
              <a:rPr lang="en-US" sz="3200" dirty="0"/>
              <a:t> 13 This testimony is true. Therefore rebuke them sharply, that they may be sound in the faith,</a:t>
            </a:r>
          </a:p>
          <a:p>
            <a:pPr marL="0" indent="0">
              <a:buNone/>
            </a:pPr>
            <a:r>
              <a:rPr lang="en-US" sz="3200" dirty="0"/>
              <a:t> 14 not giving heed to Jewish fables and commandments of men who turn from the truth.</a:t>
            </a:r>
          </a:p>
          <a:p>
            <a:pPr marL="0" indent="0">
              <a:buNone/>
            </a:pPr>
            <a:r>
              <a:rPr lang="en-US" sz="3200" dirty="0"/>
              <a:t> 15 To the pure all things are pure, but to those who are defiled and unbelieving nothing is pure; but even their mind and conscience are defiled.</a:t>
            </a:r>
          </a:p>
          <a:p>
            <a:pPr marL="0" indent="0">
              <a:buNone/>
            </a:pPr>
            <a:r>
              <a:rPr lang="en-US" sz="3200" dirty="0"/>
              <a:t> 16 They profess to know God, but in works they deny Him, being abominable, disobedient, and disqualified for every good work.</a:t>
            </a:r>
          </a:p>
        </p:txBody>
      </p:sp>
    </p:spTree>
    <p:extLst>
      <p:ext uri="{BB962C8B-B14F-4D97-AF65-F5344CB8AC3E}">
        <p14:creationId xmlns:p14="http://schemas.microsoft.com/office/powerpoint/2010/main" val="388489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1 Timothy 5:17</a:t>
            </a:r>
          </a:p>
          <a:p>
            <a:pPr marL="0" indent="0">
              <a:buNone/>
            </a:pPr>
            <a:r>
              <a:rPr lang="en-US" sz="3200" dirty="0"/>
              <a:t>Let the elders who rule well be counted worthy of double honor, especially those who labor in the word and doctrine.</a:t>
            </a:r>
          </a:p>
        </p:txBody>
      </p:sp>
    </p:spTree>
    <p:extLst>
      <p:ext uri="{BB962C8B-B14F-4D97-AF65-F5344CB8AC3E}">
        <p14:creationId xmlns:p14="http://schemas.microsoft.com/office/powerpoint/2010/main" val="379663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Honor GOD By Honoring…</a:t>
            </a:r>
          </a:p>
          <a:p>
            <a:pPr marL="287338" indent="0">
              <a:buNone/>
            </a:pPr>
            <a:r>
              <a:rPr lang="en-US" sz="3200" dirty="0"/>
              <a:t>HIM</a:t>
            </a:r>
          </a:p>
          <a:p>
            <a:pPr marL="287338" indent="0">
              <a:buNone/>
            </a:pPr>
            <a:r>
              <a:rPr lang="en-US" sz="3200" dirty="0"/>
              <a:t>HIS SON </a:t>
            </a:r>
          </a:p>
          <a:p>
            <a:pPr marL="287338" indent="0">
              <a:buNone/>
            </a:pPr>
            <a:r>
              <a:rPr lang="en-US" sz="3200" dirty="0"/>
              <a:t>HIS HOLY SPIRIT</a:t>
            </a:r>
          </a:p>
          <a:p>
            <a:pPr marL="287338" indent="0">
              <a:buNone/>
            </a:pPr>
            <a:r>
              <a:rPr lang="en-US" sz="3200" dirty="0"/>
              <a:t>HIS WORD</a:t>
            </a:r>
          </a:p>
          <a:p>
            <a:pPr marL="287338" indent="0">
              <a:buNone/>
            </a:pPr>
            <a:r>
              <a:rPr lang="en-US" sz="3200" dirty="0"/>
              <a:t>HIS CHURCH</a:t>
            </a:r>
          </a:p>
          <a:p>
            <a:pPr marL="287338" indent="0">
              <a:buNone/>
            </a:pPr>
            <a:r>
              <a:rPr lang="en-US" sz="3200" dirty="0"/>
              <a:t>HIS ELDERSHIPS (elders)</a:t>
            </a:r>
          </a:p>
          <a:p>
            <a:pPr marL="287338" indent="0">
              <a:buNone/>
            </a:pPr>
            <a:r>
              <a:rPr lang="en-US" sz="3200" dirty="0"/>
              <a:t>HIS CHILDREN (each other)</a:t>
            </a:r>
          </a:p>
          <a:p>
            <a:pPr marL="0" indent="0">
              <a:buNone/>
            </a:pPr>
            <a:endParaRPr lang="en-US" sz="3200" dirty="0"/>
          </a:p>
        </p:txBody>
      </p:sp>
    </p:spTree>
    <p:extLst>
      <p:ext uri="{BB962C8B-B14F-4D97-AF65-F5344CB8AC3E}">
        <p14:creationId xmlns:p14="http://schemas.microsoft.com/office/powerpoint/2010/main" val="400603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Dishonor God By Dishonoring…</a:t>
            </a:r>
          </a:p>
          <a:p>
            <a:pPr marL="287338" indent="0">
              <a:buNone/>
            </a:pPr>
            <a:r>
              <a:rPr lang="en-US" sz="3200" dirty="0"/>
              <a:t>HIM</a:t>
            </a:r>
          </a:p>
          <a:p>
            <a:pPr marL="287338" indent="0">
              <a:buNone/>
            </a:pPr>
            <a:r>
              <a:rPr lang="en-US" sz="3200" dirty="0"/>
              <a:t>HIS SON </a:t>
            </a:r>
          </a:p>
          <a:p>
            <a:pPr marL="287338" indent="0">
              <a:buNone/>
            </a:pPr>
            <a:r>
              <a:rPr lang="en-US" sz="3200" dirty="0"/>
              <a:t>HIS HOLY SPIRIT</a:t>
            </a:r>
          </a:p>
          <a:p>
            <a:pPr marL="287338" indent="0">
              <a:buNone/>
            </a:pPr>
            <a:r>
              <a:rPr lang="en-US" sz="3200" dirty="0"/>
              <a:t>HIS WORD</a:t>
            </a:r>
          </a:p>
          <a:p>
            <a:pPr marL="287338" indent="0">
              <a:buNone/>
            </a:pPr>
            <a:r>
              <a:rPr lang="en-US" sz="3200" dirty="0"/>
              <a:t>HIS CHURCH</a:t>
            </a:r>
          </a:p>
          <a:p>
            <a:pPr marL="287338" indent="0">
              <a:buNone/>
            </a:pPr>
            <a:r>
              <a:rPr lang="en-US" sz="3200" dirty="0"/>
              <a:t>HIS ELDERSHIPS (elders)</a:t>
            </a:r>
          </a:p>
          <a:p>
            <a:pPr marL="287338" indent="0">
              <a:buNone/>
            </a:pPr>
            <a:r>
              <a:rPr lang="en-US" sz="3200" dirty="0"/>
              <a:t>HIS CHILDREN (each other)</a:t>
            </a:r>
          </a:p>
        </p:txBody>
      </p:sp>
    </p:spTree>
    <p:extLst>
      <p:ext uri="{BB962C8B-B14F-4D97-AF65-F5344CB8AC3E}">
        <p14:creationId xmlns:p14="http://schemas.microsoft.com/office/powerpoint/2010/main" val="181026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Dishonor God By…</a:t>
            </a:r>
          </a:p>
          <a:p>
            <a:pPr marL="0" indent="0">
              <a:buNone/>
            </a:pPr>
            <a:endParaRPr lang="en-US" sz="3200" u="sng" dirty="0"/>
          </a:p>
          <a:p>
            <a:pPr marL="0" indent="0">
              <a:buNone/>
            </a:pPr>
            <a:r>
              <a:rPr lang="en-US" sz="3200" dirty="0"/>
              <a:t>Proverbs 18:3 </a:t>
            </a:r>
          </a:p>
          <a:p>
            <a:pPr marL="0" indent="0">
              <a:buNone/>
            </a:pPr>
            <a:r>
              <a:rPr lang="en-US" sz="3200" dirty="0"/>
              <a:t>When the wicked comes, contempt comes also; And with dishonor comes reproach.</a:t>
            </a:r>
          </a:p>
        </p:txBody>
      </p:sp>
    </p:spTree>
    <p:extLst>
      <p:ext uri="{BB962C8B-B14F-4D97-AF65-F5344CB8AC3E}">
        <p14:creationId xmlns:p14="http://schemas.microsoft.com/office/powerpoint/2010/main" val="3199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Dishonor God By…</a:t>
            </a:r>
          </a:p>
          <a:p>
            <a:pPr marL="0" indent="0">
              <a:buNone/>
            </a:pPr>
            <a:endParaRPr lang="en-US" sz="3200" u="sng" dirty="0"/>
          </a:p>
          <a:p>
            <a:pPr marL="0" indent="0">
              <a:buNone/>
            </a:pPr>
            <a:r>
              <a:rPr lang="en-US" sz="3200" dirty="0"/>
              <a:t>Hosea 4:18 </a:t>
            </a:r>
          </a:p>
          <a:p>
            <a:pPr marL="0" indent="0">
              <a:buNone/>
            </a:pPr>
            <a:r>
              <a:rPr lang="en-US" sz="3200" dirty="0"/>
              <a:t>Their drink is rebellion, They commit harlotry continually. Her rulers dearly love dishonor.</a:t>
            </a:r>
          </a:p>
        </p:txBody>
      </p:sp>
    </p:spTree>
    <p:extLst>
      <p:ext uri="{BB962C8B-B14F-4D97-AF65-F5344CB8AC3E}">
        <p14:creationId xmlns:p14="http://schemas.microsoft.com/office/powerpoint/2010/main" val="101170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Mindset </a:t>
            </a:r>
          </a:p>
          <a:p>
            <a:pPr marL="0" indent="0">
              <a:buNone/>
            </a:pPr>
            <a:r>
              <a:rPr lang="en-US" sz="3200" dirty="0"/>
              <a:t>Be ready and confident to engage in a reasonable Bible connected conversation expressing my Biblical beliefs that would lead to a Bible study, at the least, stir in someone, a desire to pick up a Bible and see if GOD said the things we believe and speak. </a:t>
            </a:r>
          </a:p>
        </p:txBody>
      </p:sp>
    </p:spTree>
    <p:extLst>
      <p:ext uri="{BB962C8B-B14F-4D97-AF65-F5344CB8AC3E}">
        <p14:creationId xmlns:p14="http://schemas.microsoft.com/office/powerpoint/2010/main" val="39616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Dishonor God By…</a:t>
            </a:r>
          </a:p>
          <a:p>
            <a:pPr marL="0" indent="0">
              <a:buNone/>
            </a:pPr>
            <a:endParaRPr lang="en-US" sz="3200" u="sng" dirty="0"/>
          </a:p>
          <a:p>
            <a:pPr marL="0" indent="0">
              <a:buNone/>
            </a:pPr>
            <a:r>
              <a:rPr lang="en-US" sz="3200" dirty="0"/>
              <a:t>Romans 2:23 </a:t>
            </a:r>
          </a:p>
          <a:p>
            <a:pPr marL="0" indent="0">
              <a:buNone/>
            </a:pPr>
            <a:r>
              <a:rPr lang="en-US" sz="3200" dirty="0"/>
              <a:t>You who make your boast in the law, do you dishonor God through breaking the law?</a:t>
            </a:r>
          </a:p>
        </p:txBody>
      </p:sp>
    </p:spTree>
    <p:extLst>
      <p:ext uri="{BB962C8B-B14F-4D97-AF65-F5344CB8AC3E}">
        <p14:creationId xmlns:p14="http://schemas.microsoft.com/office/powerpoint/2010/main" val="350276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Dishonor God By…</a:t>
            </a:r>
          </a:p>
          <a:p>
            <a:pPr marL="0" indent="0">
              <a:buNone/>
            </a:pPr>
            <a:endParaRPr lang="en-US" sz="3200" u="sng" dirty="0"/>
          </a:p>
          <a:p>
            <a:pPr marL="0" indent="0">
              <a:buNone/>
            </a:pPr>
            <a:r>
              <a:rPr lang="en-US" sz="3200" dirty="0"/>
              <a:t>Romans 1:24 </a:t>
            </a:r>
          </a:p>
          <a:p>
            <a:pPr marL="0" indent="0">
              <a:buNone/>
            </a:pPr>
            <a:r>
              <a:rPr lang="en-US" sz="3200" dirty="0"/>
              <a:t>Therefore God also gave them up to uncleanness, in the lusts of their hearts, to dishonor their bodies among themselves,</a:t>
            </a:r>
          </a:p>
        </p:txBody>
      </p:sp>
    </p:spTree>
    <p:extLst>
      <p:ext uri="{BB962C8B-B14F-4D97-AF65-F5344CB8AC3E}">
        <p14:creationId xmlns:p14="http://schemas.microsoft.com/office/powerpoint/2010/main" val="57022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Honor God By…</a:t>
            </a:r>
          </a:p>
          <a:p>
            <a:pPr marL="0" indent="0">
              <a:buNone/>
            </a:pPr>
            <a:endParaRPr lang="en-US" sz="3200" u="sng" dirty="0"/>
          </a:p>
          <a:p>
            <a:pPr marL="0" indent="0">
              <a:buNone/>
            </a:pPr>
            <a:r>
              <a:rPr lang="en-US" sz="3200" dirty="0"/>
              <a:t>John 5:22-23 </a:t>
            </a:r>
          </a:p>
          <a:p>
            <a:pPr marL="0" indent="0">
              <a:buNone/>
            </a:pPr>
            <a:r>
              <a:rPr lang="en-US" sz="3200" dirty="0"/>
              <a:t> 22 "For the Father judges no one, but has committed all judgment to the Son,</a:t>
            </a:r>
          </a:p>
          <a:p>
            <a:pPr marL="0" indent="0">
              <a:buNone/>
            </a:pPr>
            <a:r>
              <a:rPr lang="en-US" sz="3200" dirty="0"/>
              <a:t> 23 "that all should honor the Son just as they honor the Father. He who does not honor the Son does not honor the Father who sent Him.</a:t>
            </a:r>
          </a:p>
        </p:txBody>
      </p:sp>
    </p:spTree>
    <p:extLst>
      <p:ext uri="{BB962C8B-B14F-4D97-AF65-F5344CB8AC3E}">
        <p14:creationId xmlns:p14="http://schemas.microsoft.com/office/powerpoint/2010/main" val="2798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Honor God By…</a:t>
            </a:r>
          </a:p>
          <a:p>
            <a:pPr marL="0" indent="0">
              <a:buNone/>
            </a:pPr>
            <a:endParaRPr lang="en-US" sz="3200" u="sng" dirty="0"/>
          </a:p>
          <a:p>
            <a:pPr marL="0" indent="0">
              <a:buNone/>
            </a:pPr>
            <a:r>
              <a:rPr lang="en-US" sz="3200" dirty="0"/>
              <a:t>1 Peter 2:17</a:t>
            </a:r>
          </a:p>
          <a:p>
            <a:pPr marL="0" indent="0">
              <a:buNone/>
            </a:pPr>
            <a:r>
              <a:rPr lang="en-US" sz="3200" dirty="0"/>
              <a:t>Honor all people. Love the brotherhood. Fear God. Honor the king.</a:t>
            </a:r>
          </a:p>
        </p:txBody>
      </p:sp>
    </p:spTree>
    <p:extLst>
      <p:ext uri="{BB962C8B-B14F-4D97-AF65-F5344CB8AC3E}">
        <p14:creationId xmlns:p14="http://schemas.microsoft.com/office/powerpoint/2010/main" val="35427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Honor God By…</a:t>
            </a:r>
          </a:p>
          <a:p>
            <a:pPr marL="0" indent="0">
              <a:buNone/>
            </a:pPr>
            <a:endParaRPr lang="en-US" sz="3200" u="sng" dirty="0"/>
          </a:p>
          <a:p>
            <a:pPr marL="0" indent="0">
              <a:buNone/>
            </a:pPr>
            <a:r>
              <a:rPr lang="en-US" sz="3200" dirty="0"/>
              <a:t>Romans 12:10 </a:t>
            </a:r>
          </a:p>
          <a:p>
            <a:pPr marL="0" indent="0">
              <a:buNone/>
            </a:pPr>
            <a:r>
              <a:rPr lang="en-US" sz="3200" dirty="0"/>
              <a:t>Be kindly affectionate to one another with brotherly love, in honor giving preference to one another;</a:t>
            </a:r>
          </a:p>
          <a:p>
            <a:pPr marL="0" indent="0">
              <a:buNone/>
            </a:pPr>
            <a:endParaRPr lang="en-US" sz="3200" dirty="0"/>
          </a:p>
        </p:txBody>
      </p:sp>
    </p:spTree>
    <p:extLst>
      <p:ext uri="{BB962C8B-B14F-4D97-AF65-F5344CB8AC3E}">
        <p14:creationId xmlns:p14="http://schemas.microsoft.com/office/powerpoint/2010/main" val="308453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fontScale="92500" lnSpcReduction="10000"/>
          </a:bodyPr>
          <a:lstStyle/>
          <a:p>
            <a:pPr marL="0" indent="0">
              <a:lnSpc>
                <a:spcPct val="100000"/>
              </a:lnSpc>
              <a:buNone/>
            </a:pPr>
            <a:r>
              <a:rPr lang="en-US" sz="3500" u="sng" dirty="0"/>
              <a:t>Honor God By…</a:t>
            </a:r>
          </a:p>
          <a:p>
            <a:pPr marL="0" indent="0">
              <a:buNone/>
            </a:pPr>
            <a:endParaRPr lang="en-US" sz="3200" u="sng" dirty="0"/>
          </a:p>
          <a:p>
            <a:pPr marL="0" indent="0">
              <a:buNone/>
            </a:pPr>
            <a:r>
              <a:rPr lang="en-US" sz="3200" dirty="0"/>
              <a:t>John 5:39-44</a:t>
            </a:r>
          </a:p>
          <a:p>
            <a:pPr marL="0" indent="0">
              <a:buNone/>
            </a:pPr>
            <a:r>
              <a:rPr lang="en-US" sz="3200" dirty="0"/>
              <a:t> 39 "You search the Scriptures, for in them you think you have eternal life; and these are they which testify of Me.</a:t>
            </a:r>
          </a:p>
          <a:p>
            <a:pPr marL="0" indent="0">
              <a:buNone/>
            </a:pPr>
            <a:r>
              <a:rPr lang="en-US" sz="3200" dirty="0"/>
              <a:t> 40 "But you are not willing to come to Me that you may have life.</a:t>
            </a:r>
          </a:p>
          <a:p>
            <a:pPr marL="0" indent="0">
              <a:buNone/>
            </a:pPr>
            <a:r>
              <a:rPr lang="en-US" sz="3200" dirty="0"/>
              <a:t> 41 "I do not receive honor from men.</a:t>
            </a:r>
          </a:p>
          <a:p>
            <a:pPr marL="0" indent="0">
              <a:buNone/>
            </a:pPr>
            <a:r>
              <a:rPr lang="en-US" sz="3200" dirty="0"/>
              <a:t> 42 "But I know you, that you do not have the love of God in you.</a:t>
            </a:r>
          </a:p>
          <a:p>
            <a:pPr marL="0" indent="0">
              <a:buNone/>
            </a:pPr>
            <a:r>
              <a:rPr lang="en-US" sz="3200" dirty="0"/>
              <a:t> 43 "I have come in My Father's name, and you do not receive Me; if another comes in his own name, him you will receive.</a:t>
            </a:r>
          </a:p>
          <a:p>
            <a:pPr marL="0" indent="0">
              <a:buNone/>
            </a:pPr>
            <a:r>
              <a:rPr lang="en-US" sz="3200" dirty="0"/>
              <a:t> 44 "How can you believe, who receive honor from one another, and do not seek the honor that comes from the only God?</a:t>
            </a:r>
          </a:p>
        </p:txBody>
      </p:sp>
    </p:spTree>
    <p:extLst>
      <p:ext uri="{BB962C8B-B14F-4D97-AF65-F5344CB8AC3E}">
        <p14:creationId xmlns:p14="http://schemas.microsoft.com/office/powerpoint/2010/main" val="9822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Honor God By…</a:t>
            </a:r>
          </a:p>
          <a:p>
            <a:pPr marL="0" indent="0">
              <a:buNone/>
            </a:pPr>
            <a:endParaRPr lang="en-US" sz="3200" u="sng" dirty="0"/>
          </a:p>
          <a:p>
            <a:pPr marL="0" indent="0">
              <a:buNone/>
            </a:pPr>
            <a:r>
              <a:rPr lang="en-US" sz="3200" dirty="0"/>
              <a:t>Proverbs 21:21 </a:t>
            </a:r>
          </a:p>
          <a:p>
            <a:pPr marL="0" indent="0">
              <a:buNone/>
            </a:pPr>
            <a:r>
              <a:rPr lang="en-US" sz="3200" dirty="0"/>
              <a:t>He who follows righteousness and mercy Finds life, righteousness and honor.</a:t>
            </a:r>
          </a:p>
        </p:txBody>
      </p:sp>
    </p:spTree>
    <p:extLst>
      <p:ext uri="{BB962C8B-B14F-4D97-AF65-F5344CB8AC3E}">
        <p14:creationId xmlns:p14="http://schemas.microsoft.com/office/powerpoint/2010/main" val="73251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Honor God By…</a:t>
            </a:r>
          </a:p>
          <a:p>
            <a:pPr marL="0" indent="0">
              <a:buNone/>
            </a:pPr>
            <a:endParaRPr lang="en-US" sz="3200" u="sng" dirty="0"/>
          </a:p>
          <a:p>
            <a:pPr marL="0" indent="0">
              <a:buNone/>
            </a:pPr>
            <a:r>
              <a:rPr lang="en-US" sz="3200" dirty="0"/>
              <a:t>Proverbs 22:4 </a:t>
            </a:r>
          </a:p>
          <a:p>
            <a:pPr marL="0" indent="0">
              <a:buNone/>
            </a:pPr>
            <a:r>
              <a:rPr lang="en-US" sz="3200" dirty="0"/>
              <a:t>By humility and the fear of the LORD Are riches and honor and life.</a:t>
            </a:r>
          </a:p>
        </p:txBody>
      </p:sp>
    </p:spTree>
    <p:extLst>
      <p:ext uri="{BB962C8B-B14F-4D97-AF65-F5344CB8AC3E}">
        <p14:creationId xmlns:p14="http://schemas.microsoft.com/office/powerpoint/2010/main" val="196491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Honor God By…</a:t>
            </a:r>
          </a:p>
          <a:p>
            <a:pPr marL="0" indent="0">
              <a:buNone/>
            </a:pPr>
            <a:endParaRPr lang="en-US" sz="3200" u="sng" dirty="0"/>
          </a:p>
          <a:p>
            <a:pPr>
              <a:buAutoNum type="arabicPeriod"/>
            </a:pPr>
            <a:r>
              <a:rPr lang="en-US" sz="3200" dirty="0"/>
              <a:t>Honor God by honoring the organization of the church He set up (Jude 3; 1 Cor. 16:13).</a:t>
            </a:r>
          </a:p>
          <a:p>
            <a:pPr>
              <a:buAutoNum type="arabicPeriod"/>
            </a:pPr>
            <a:r>
              <a:rPr lang="en-US" sz="3200" dirty="0"/>
              <a:t>Honor God by being sound in the faith (Titus 1:13).</a:t>
            </a:r>
          </a:p>
          <a:p>
            <a:pPr>
              <a:buAutoNum type="arabicPeriod"/>
            </a:pPr>
            <a:r>
              <a:rPr lang="en-US" sz="3200" dirty="0"/>
              <a:t>Continue to fundamentally advance in the fundamentals of the faith (Col. 2:7).</a:t>
            </a:r>
          </a:p>
        </p:txBody>
      </p:sp>
    </p:spTree>
    <p:extLst>
      <p:ext uri="{BB962C8B-B14F-4D97-AF65-F5344CB8AC3E}">
        <p14:creationId xmlns:p14="http://schemas.microsoft.com/office/powerpoint/2010/main" val="420187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Questions to Answer:</a:t>
            </a:r>
          </a:p>
          <a:p>
            <a:pPr marL="0" indent="0">
              <a:buNone/>
            </a:pPr>
            <a:endParaRPr lang="en-US" sz="3200" u="sng" dirty="0"/>
          </a:p>
          <a:p>
            <a:pPr>
              <a:buAutoNum type="arabicPeriod"/>
            </a:pPr>
            <a:r>
              <a:rPr lang="en-US" sz="3200" dirty="0"/>
              <a:t>Where are the headquarters or main office of PBLCOC?</a:t>
            </a:r>
          </a:p>
          <a:p>
            <a:pPr>
              <a:buAutoNum type="arabicPeriod"/>
            </a:pPr>
            <a:r>
              <a:rPr lang="en-US" sz="3200" dirty="0"/>
              <a:t>Who is in charge of PBLCOC?</a:t>
            </a:r>
          </a:p>
          <a:p>
            <a:pPr>
              <a:buAutoNum type="arabicPeriod"/>
            </a:pPr>
            <a:r>
              <a:rPr lang="en-US" sz="3200" dirty="0"/>
              <a:t>How many full time pastors does PBLCOC have?</a:t>
            </a:r>
          </a:p>
          <a:p>
            <a:pPr>
              <a:buAutoNum type="arabicPeriod"/>
            </a:pPr>
            <a:r>
              <a:rPr lang="en-US" sz="3200"/>
              <a:t>Does </a:t>
            </a:r>
            <a:r>
              <a:rPr lang="en-US" sz="3200" dirty="0"/>
              <a:t>PBLCOC have leading men?</a:t>
            </a:r>
          </a:p>
          <a:p>
            <a:pPr>
              <a:buAutoNum type="arabicPeriod"/>
            </a:pPr>
            <a:r>
              <a:rPr lang="en-US" sz="3200"/>
              <a:t>How </a:t>
            </a:r>
            <a:r>
              <a:rPr lang="en-US" sz="3200" dirty="0"/>
              <a:t>do you know PBLCOC is organized as GOD commanded?</a:t>
            </a:r>
          </a:p>
        </p:txBody>
      </p:sp>
    </p:spTree>
    <p:extLst>
      <p:ext uri="{BB962C8B-B14F-4D97-AF65-F5344CB8AC3E}">
        <p14:creationId xmlns:p14="http://schemas.microsoft.com/office/powerpoint/2010/main" val="417323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a:buFont typeface="+mj-lt"/>
              <a:buAutoNum type="romanUcPeriod" startAt="7"/>
            </a:pPr>
            <a:r>
              <a:rPr lang="en-US" dirty="0"/>
              <a:t>Conclusion</a:t>
            </a:r>
          </a:p>
          <a:p>
            <a:pPr lvl="1"/>
            <a:r>
              <a:rPr lang="en-US" dirty="0"/>
              <a:t>There is only ONE head of the church and that is Christ – not any man or woman.</a:t>
            </a:r>
          </a:p>
          <a:p>
            <a:pPr lvl="1"/>
            <a:r>
              <a:rPr lang="en-US" dirty="0"/>
              <a:t>The Lord’s church must be organized and appoint leadership as instructed by the Lord.</a:t>
            </a:r>
          </a:p>
          <a:p>
            <a:pPr lvl="1"/>
            <a:r>
              <a:rPr lang="en-US" dirty="0"/>
              <a:t>There is no Scriptural authority for modern forms of church government among the denominations, which do not follow the plurality of elders among a single congregation.</a:t>
            </a:r>
          </a:p>
          <a:p>
            <a:pPr lvl="1"/>
            <a:r>
              <a:rPr lang="en-US" dirty="0"/>
              <a:t>The New Testament church will be organized according to the pattern in the New Testament.  Any deviation from that pattern creates a man-made organization.</a:t>
            </a:r>
          </a:p>
        </p:txBody>
      </p:sp>
    </p:spTree>
    <p:extLst>
      <p:ext uri="{BB962C8B-B14F-4D97-AF65-F5344CB8AC3E}">
        <p14:creationId xmlns:p14="http://schemas.microsoft.com/office/powerpoint/2010/main" val="18103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r>
              <a:rPr lang="en-US" dirty="0"/>
              <a:t>The Church Is Spoken of in </a:t>
            </a:r>
            <a:r>
              <a:rPr lang="en-US" u="sng" dirty="0"/>
              <a:t>Two Senses</a:t>
            </a:r>
            <a:r>
              <a:rPr lang="en-US" dirty="0"/>
              <a:t> in the N.T.</a:t>
            </a:r>
          </a:p>
          <a:p>
            <a:pPr lvl="1">
              <a:buFont typeface="+mj-lt"/>
              <a:buAutoNum type="alphaUcPeriod" startAt="2"/>
            </a:pPr>
            <a:r>
              <a:rPr lang="en-US" dirty="0"/>
              <a:t>The church is spoken of in a </a:t>
            </a:r>
            <a:r>
              <a:rPr lang="en-US" u="sng" dirty="0"/>
              <a:t>universal</a:t>
            </a:r>
            <a:r>
              <a:rPr lang="en-US" dirty="0"/>
              <a:t> sense in the N.T. (Matt. 16:18; Acts 20:28; Eph. 1:22-23; 5:23, 25; 1 Cor. 7:17; 11:16; 14:33; 2 Cor. 11:28; 1 Tim. 3:15).</a:t>
            </a:r>
          </a:p>
          <a:p>
            <a:pPr lvl="2"/>
            <a:r>
              <a:rPr lang="en-US" dirty="0"/>
              <a:t>The universal sense embraces all saved persons of the earth from the first century until the end of time.</a:t>
            </a:r>
          </a:p>
          <a:p>
            <a:pPr lvl="2"/>
            <a:r>
              <a:rPr lang="en-US" dirty="0"/>
              <a:t>The universal sense does not focus on any specific congregation of the Lord’s people but on all of the Lord’s people.</a:t>
            </a:r>
          </a:p>
          <a:p>
            <a:pPr lvl="2"/>
            <a:r>
              <a:rPr lang="en-US" dirty="0"/>
              <a:t>The universal sense can appear in the singular “church” (Matt. 16:18) and the plural “churches” (1 Cor. 7:17), but all still referencing the “one body” (Eph. 4:4).</a:t>
            </a:r>
          </a:p>
          <a:p>
            <a:pPr lvl="1">
              <a:buAutoNum type="alphaUcPeriod" startAt="2"/>
            </a:pPr>
            <a:r>
              <a:rPr lang="en-US" dirty="0"/>
              <a:t>The church is spoken of in a </a:t>
            </a:r>
            <a:r>
              <a:rPr lang="en-US" u="sng" dirty="0"/>
              <a:t>local</a:t>
            </a:r>
            <a:r>
              <a:rPr lang="en-US" dirty="0"/>
              <a:t> sense in the N.T.</a:t>
            </a:r>
          </a:p>
          <a:p>
            <a:pPr lvl="2"/>
            <a:r>
              <a:rPr lang="en-US" dirty="0"/>
              <a:t>The local sense focuses on a congregation of the Lord’s people in a specific locality, community or city.</a:t>
            </a:r>
          </a:p>
          <a:p>
            <a:pPr lvl="2"/>
            <a:r>
              <a:rPr lang="en-US" dirty="0"/>
              <a:t>This is the sense in which the bulk of this lesson will focus.</a:t>
            </a:r>
          </a:p>
          <a:p>
            <a:pPr lvl="1">
              <a:buAutoNum type="alphaUcPeriod" startAt="2"/>
            </a:pPr>
            <a:r>
              <a:rPr lang="en-US" dirty="0"/>
              <a:t>The church is spoken of in a regional/provincial sense in N.T.</a:t>
            </a:r>
          </a:p>
          <a:p>
            <a:pPr lvl="2"/>
            <a:r>
              <a:rPr lang="en-US" dirty="0"/>
              <a:t>The regional/provincial sense embraces multiple congregations within a given area.</a:t>
            </a:r>
          </a:p>
          <a:p>
            <a:pPr lvl="2"/>
            <a:r>
              <a:rPr lang="en-US" dirty="0"/>
              <a:t>Each of these congregations is separate from the others in the region.</a:t>
            </a:r>
          </a:p>
          <a:p>
            <a:pPr lvl="2"/>
            <a:r>
              <a:rPr lang="en-US" dirty="0"/>
              <a:t>Yet, each of these congregations is part of the one, global, universal church.</a:t>
            </a:r>
          </a:p>
        </p:txBody>
      </p:sp>
    </p:spTree>
    <p:extLst>
      <p:ext uri="{BB962C8B-B14F-4D97-AF65-F5344CB8AC3E}">
        <p14:creationId xmlns:p14="http://schemas.microsoft.com/office/powerpoint/2010/main" val="269826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Ephesians 4:4</a:t>
            </a:r>
          </a:p>
          <a:p>
            <a:pPr marL="0" indent="0">
              <a:buNone/>
            </a:pPr>
            <a:r>
              <a:rPr lang="en-US" sz="3200" dirty="0"/>
              <a:t>“There is one body and one Spirit, just as you were called in one hope of your calling;”</a:t>
            </a:r>
          </a:p>
          <a:p>
            <a:pPr marL="0" indent="0">
              <a:buNone/>
            </a:pPr>
            <a:endParaRPr lang="en-US" sz="3200" dirty="0"/>
          </a:p>
        </p:txBody>
      </p:sp>
    </p:spTree>
    <p:extLst>
      <p:ext uri="{BB962C8B-B14F-4D97-AF65-F5344CB8AC3E}">
        <p14:creationId xmlns:p14="http://schemas.microsoft.com/office/powerpoint/2010/main" val="395801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a:buFont typeface="+mj-lt"/>
              <a:buAutoNum type="romanUcPeriod" startAt="2"/>
            </a:pPr>
            <a:r>
              <a:rPr lang="en-US" dirty="0"/>
              <a:t>Christ Is </a:t>
            </a:r>
            <a:r>
              <a:rPr lang="en-US" u="sng" dirty="0"/>
              <a:t>the Head</a:t>
            </a:r>
            <a:r>
              <a:rPr lang="en-US" dirty="0"/>
              <a:t> of the Church.</a:t>
            </a:r>
          </a:p>
          <a:p>
            <a:pPr lvl="1"/>
            <a:r>
              <a:rPr lang="en-US" dirty="0"/>
              <a:t>This point cannot be overemphasized.</a:t>
            </a:r>
          </a:p>
          <a:p>
            <a:pPr lvl="1"/>
            <a:r>
              <a:rPr lang="en-US" dirty="0"/>
              <a:t>The church is not a democracy.  It is a theocracy, with Christ as King (Rev. 17:14).</a:t>
            </a:r>
          </a:p>
          <a:p>
            <a:pPr lvl="1"/>
            <a:r>
              <a:rPr lang="en-US" dirty="0"/>
              <a:t>There is only one who has a right to rule or dictate in the church, and that is the One who has “all authority” (Matt. 28:18; Eph. 1:22-23; Acts 2:36).</a:t>
            </a:r>
          </a:p>
          <a:p>
            <a:pPr lvl="2"/>
            <a:r>
              <a:rPr lang="en-US" dirty="0"/>
              <a:t>There is </a:t>
            </a:r>
            <a:r>
              <a:rPr lang="en-US" u="sng" dirty="0"/>
              <a:t>no earthly head</a:t>
            </a:r>
            <a:r>
              <a:rPr lang="en-US" dirty="0"/>
              <a:t> of the church! </a:t>
            </a:r>
          </a:p>
          <a:p>
            <a:pPr lvl="1"/>
            <a:r>
              <a:rPr lang="en-US" dirty="0"/>
              <a:t>In its universal sense, the church has </a:t>
            </a:r>
            <a:r>
              <a:rPr lang="en-US" u="sng" dirty="0"/>
              <a:t>no universal organization or headquarters</a:t>
            </a:r>
            <a:r>
              <a:rPr lang="en-US" dirty="0"/>
              <a:t>.</a:t>
            </a:r>
          </a:p>
          <a:p>
            <a:pPr lvl="2"/>
            <a:r>
              <a:rPr lang="en-US" dirty="0"/>
              <a:t>The N.T. has not authorized any church government beyond the local congregation.</a:t>
            </a:r>
          </a:p>
          <a:p>
            <a:pPr lvl="2"/>
            <a:r>
              <a:rPr lang="en-US" dirty="0"/>
              <a:t>The headquarters of the church is where the Head resides.</a:t>
            </a:r>
          </a:p>
          <a:p>
            <a:pPr marL="1371600" lvl="3"/>
            <a:r>
              <a:rPr lang="en-US" sz="2000" dirty="0"/>
              <a:t>The church’s Head resides in heaven (1 Pet. 3:22; Eph. 1:20-21).</a:t>
            </a:r>
          </a:p>
          <a:p>
            <a:pPr marL="1371600" lvl="3"/>
            <a:r>
              <a:rPr lang="en-US" sz="2000" dirty="0"/>
              <a:t>The church must adhere to the orders given from heaven.</a:t>
            </a:r>
          </a:p>
          <a:p>
            <a:pPr lvl="1"/>
            <a:r>
              <a:rPr lang="en-US" dirty="0"/>
              <a:t>Christ alone has authority (and all authority) over the universal church.</a:t>
            </a:r>
          </a:p>
          <a:p>
            <a:pPr lvl="2"/>
            <a:r>
              <a:rPr lang="en-US" dirty="0"/>
              <a:t>His word and His truth are universal and must be universally taught, universally required and universally followed.</a:t>
            </a:r>
          </a:p>
          <a:p>
            <a:pPr lvl="2"/>
            <a:r>
              <a:rPr lang="en-US" dirty="0"/>
              <a:t>There is no room at the universal level, regional level or local level for any modification of divine law. </a:t>
            </a:r>
          </a:p>
        </p:txBody>
      </p:sp>
    </p:spTree>
    <p:extLst>
      <p:ext uri="{BB962C8B-B14F-4D97-AF65-F5344CB8AC3E}">
        <p14:creationId xmlns:p14="http://schemas.microsoft.com/office/powerpoint/2010/main" val="414199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marL="0" indent="0">
              <a:buNone/>
            </a:pPr>
            <a:r>
              <a:rPr lang="en-US" sz="3200" u="sng" dirty="0"/>
              <a:t>Revelation 17:14</a:t>
            </a:r>
          </a:p>
          <a:p>
            <a:pPr marL="0" indent="0">
              <a:buNone/>
            </a:pPr>
            <a:r>
              <a:rPr lang="en-US" sz="3200" dirty="0"/>
              <a:t>“These will make war with the Lamb, and the Lamb will overcome them, for He is Lord of lords and King of kings; and those who are with Him are called, chosen, and faithful.”</a:t>
            </a:r>
          </a:p>
        </p:txBody>
      </p:sp>
    </p:spTree>
    <p:extLst>
      <p:ext uri="{BB962C8B-B14F-4D97-AF65-F5344CB8AC3E}">
        <p14:creationId xmlns:p14="http://schemas.microsoft.com/office/powerpoint/2010/main" val="285027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0BE7-9700-B163-B6D8-97080FC1A8FC}"/>
              </a:ext>
            </a:extLst>
          </p:cNvPr>
          <p:cNvSpPr>
            <a:spLocks noGrp="1"/>
          </p:cNvSpPr>
          <p:nvPr>
            <p:ph type="title"/>
          </p:nvPr>
        </p:nvSpPr>
        <p:spPr/>
        <p:txBody>
          <a:bodyPr/>
          <a:lstStyle/>
          <a:p>
            <a:r>
              <a:rPr lang="en-US" dirty="0"/>
              <a:t>The Organization of the Church</a:t>
            </a:r>
          </a:p>
        </p:txBody>
      </p:sp>
      <p:sp>
        <p:nvSpPr>
          <p:cNvPr id="3" name="Content Placeholder 2">
            <a:extLst>
              <a:ext uri="{FF2B5EF4-FFF2-40B4-BE49-F238E27FC236}">
                <a16:creationId xmlns:a16="http://schemas.microsoft.com/office/drawing/2014/main" id="{02531AE4-0177-2179-6AF0-4C8A2C0D9A15}"/>
              </a:ext>
            </a:extLst>
          </p:cNvPr>
          <p:cNvSpPr>
            <a:spLocks noGrp="1"/>
          </p:cNvSpPr>
          <p:nvPr>
            <p:ph idx="1"/>
          </p:nvPr>
        </p:nvSpPr>
        <p:spPr>
          <a:xfrm>
            <a:off x="142613" y="984251"/>
            <a:ext cx="11906774" cy="5873749"/>
          </a:xfrm>
        </p:spPr>
        <p:txBody>
          <a:bodyPr>
            <a:normAutofit/>
          </a:bodyPr>
          <a:lstStyle/>
          <a:p>
            <a:pPr>
              <a:buFont typeface="+mj-lt"/>
              <a:buAutoNum type="romanUcPeriod" startAt="4"/>
            </a:pPr>
            <a:r>
              <a:rPr lang="en-US" dirty="0"/>
              <a:t> Each Local Church/Congregation Is </a:t>
            </a:r>
            <a:r>
              <a:rPr lang="en-US" u="sng" dirty="0"/>
              <a:t>Autonomous</a:t>
            </a:r>
            <a:r>
              <a:rPr lang="en-US" dirty="0"/>
              <a:t>.</a:t>
            </a:r>
          </a:p>
          <a:p>
            <a:pPr lvl="1"/>
            <a:r>
              <a:rPr lang="en-US" dirty="0"/>
              <a:t>“Autonomy” is a compound word, combining “auto”=self and “nomos”=law/rule.  Thus, the word itself has the meaning of “</a:t>
            </a:r>
            <a:r>
              <a:rPr lang="en-US" u="sng" dirty="0"/>
              <a:t>self-rule</a:t>
            </a:r>
            <a:r>
              <a:rPr lang="en-US" dirty="0"/>
              <a:t>.”</a:t>
            </a:r>
          </a:p>
          <a:p>
            <a:pPr lvl="1"/>
            <a:r>
              <a:rPr lang="en-US" dirty="0"/>
              <a:t>Don’t misunderstand or misapply the autonomy of the local congregation.  A local congregation’s autonomy does not negate or contradict the universal rule of Christ.</a:t>
            </a:r>
          </a:p>
          <a:p>
            <a:pPr lvl="2"/>
            <a:r>
              <a:rPr lang="en-US" dirty="0"/>
              <a:t>Therefore, every local congregation is subject to the same universal law – the N.T., which must be taught (1 Cor. 4:17; 7:17) and obeyed the same (1 Cor. 1:10; Rom. 6:17).</a:t>
            </a:r>
          </a:p>
          <a:p>
            <a:pPr lvl="1"/>
            <a:r>
              <a:rPr lang="en-US" dirty="0"/>
              <a:t>Each local congregation of the Lord’s church is autonomous (i.e., self-governing) in that:</a:t>
            </a:r>
          </a:p>
          <a:p>
            <a:pPr lvl="2"/>
            <a:r>
              <a:rPr lang="en-US" dirty="0"/>
              <a:t>They are </a:t>
            </a:r>
            <a:r>
              <a:rPr lang="en-US" u="sng" dirty="0"/>
              <a:t>independent</a:t>
            </a:r>
            <a:r>
              <a:rPr lang="en-US" dirty="0"/>
              <a:t> of and </a:t>
            </a:r>
            <a:r>
              <a:rPr lang="en-US" u="sng" dirty="0"/>
              <a:t>not subject</a:t>
            </a:r>
            <a:r>
              <a:rPr lang="en-US" dirty="0"/>
              <a:t> to any other congregation or ecclesiastical organization/government.</a:t>
            </a:r>
          </a:p>
          <a:p>
            <a:pPr lvl="2"/>
            <a:r>
              <a:rPr lang="en-US" dirty="0"/>
              <a:t>There is no authority of individual or body outside or above the local congregation.</a:t>
            </a:r>
          </a:p>
          <a:p>
            <a:pPr lvl="2"/>
            <a:r>
              <a:rPr lang="en-US" dirty="0"/>
              <a:t>No man or body from outside a congregation may exercise rule or authority over that congregation.</a:t>
            </a:r>
          </a:p>
        </p:txBody>
      </p:sp>
    </p:spTree>
    <p:extLst>
      <p:ext uri="{BB962C8B-B14F-4D97-AF65-F5344CB8AC3E}">
        <p14:creationId xmlns:p14="http://schemas.microsoft.com/office/powerpoint/2010/main" val="83840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3997</Words>
  <Application>Microsoft Office PowerPoint</Application>
  <PresentationFormat>Widescreen</PresentationFormat>
  <Paragraphs>282</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Agency FB</vt:lpstr>
      <vt:lpstr>Arial</vt:lpstr>
      <vt:lpstr>Calibri</vt:lpstr>
      <vt:lpstr>Calibri Light</vt:lpstr>
      <vt:lpstr>Office Theme</vt:lpstr>
      <vt:lpstr>PowerPoint Presentation</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lpstr>The Organization of the Church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Cindy Nelson</cp:lastModifiedBy>
  <cp:revision>9</cp:revision>
  <dcterms:created xsi:type="dcterms:W3CDTF">2022-06-09T13:33:38Z</dcterms:created>
  <dcterms:modified xsi:type="dcterms:W3CDTF">2022-06-14T13:08:50Z</dcterms:modified>
</cp:coreProperties>
</file>