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969E6-0E72-11A8-719C-177E01B0A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E31D0-E60C-C1BB-FA27-337485E37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640DF-F5CB-F1A7-20BC-964FFED84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0313-7141-4931-A543-5EDC4466A30B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B57F4-1828-4CBB-C31C-7751C1881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640C5-B42C-E808-D346-B2FD34868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6107-ABFF-4AFE-88A1-D2FDDE343B5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A23F3A-7409-6499-183F-089398DAA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C956-D3B3-1A1C-7AE3-397BE2949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BD9216-AA6E-13EA-FA5B-A8D1FDF5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0313-7141-4931-A543-5EDC4466A30B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8E64F-F5E4-FFDA-2A94-4256028B1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A506C-3E52-23D2-9390-9CE23F7F9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6107-ABFF-4AFE-88A1-D2FDDE343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8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E75F83-3AE9-50CB-716B-B9F09451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0313-7141-4931-A543-5EDC4466A30B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B8298-42DD-0DEB-FAD6-14F48214B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CC9B3-5538-2351-24FC-585CB2E1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6107-ABFF-4AFE-88A1-D2FDDE343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65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836B8-903B-A824-F742-876336C2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744B5-F693-B2A7-BCCC-09975CCF5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B2AFF-D7D8-830D-0B66-70EE310CF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4E888-853B-01E3-3657-32D1BD18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0313-7141-4931-A543-5EDC4466A30B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CCE0F-AAF5-CED9-4907-399D89CBF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6A589-F0C1-AE81-1B9E-5AC67D34C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6107-ABFF-4AFE-88A1-D2FDDE343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78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F79B-93BC-6BE6-3CD1-D7BE367C1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DD823E-2871-35ED-19DD-1B6A7B5F1E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96C2C-628F-D8EE-43D3-0971FA41B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A30C0-86CA-08A5-1090-B9F29598C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0313-7141-4931-A543-5EDC4466A30B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88E61-0BDF-56A4-4A98-D6E35A2E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CEE63-002A-90D5-B62F-24A6D5C0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6107-ABFF-4AFE-88A1-D2FDDE343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18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D56A9-27C7-AACC-641C-BE33C1DA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88199A-9BFC-E6EB-63F5-0DB3A6D87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17378-DA0B-0009-4641-2D9205EA4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0313-7141-4931-A543-5EDC4466A30B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9B774-3218-82C2-6B9E-C802F81A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40800-78BE-E73E-C0DD-D1DA9F8F7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6107-ABFF-4AFE-88A1-D2FDDE343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5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D40547-A9D2-3775-74CD-4D61C0B0B1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1F317-5165-DB37-2742-FAAF323F2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8A024-0B8E-56CD-F81C-870656DE4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0313-7141-4931-A543-5EDC4466A30B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B4FE6-6EDD-68FD-55CA-286825E8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59B87-DCB6-C08B-F5DF-74D5E3D3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6107-ABFF-4AFE-88A1-D2FDDE343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2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CAAA15-3587-DD06-C8C2-B7E5B460EF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D247F-B1B1-F8CF-8503-02167066D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938130"/>
            <a:ext cx="11622247" cy="4842840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290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B1096D-4543-CB37-2263-144BD63984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D247F-B1B1-F8CF-8503-02167066D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938130"/>
            <a:ext cx="11622247" cy="4842840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610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A730BE-3FC3-1228-C9F5-2AE7346722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D247F-B1B1-F8CF-8503-02167066D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938130"/>
            <a:ext cx="11622247" cy="4842840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66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01D4F6-B80B-9498-1B63-8753C25CC9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D247F-B1B1-F8CF-8503-02167066D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938130"/>
            <a:ext cx="11622247" cy="4842840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465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202F74-DB0C-A92D-F98B-27268EEACB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D247F-B1B1-F8CF-8503-02167066D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59" y="1938130"/>
            <a:ext cx="11622247" cy="4842840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722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36766-A165-9363-75ED-2A3595B22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92DE1-B93E-3473-39EE-69F91F4DD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9469A-7A06-CF7D-70B5-1D78B3D9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0313-7141-4931-A543-5EDC4466A30B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36A14-D1F6-339B-026C-C744A0BF6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2EB71-4E07-7497-1830-F4515A42D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6107-ABFF-4AFE-88A1-D2FDDE343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0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16EF-8477-768B-BB94-99AFE8061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6F7E8-A512-D09D-FCCF-627AAFAA9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89266-1A3F-BEAC-6DAD-4DDC80A53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3B71D-DB25-436C-6CE1-4E45BDDD0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0313-7141-4931-A543-5EDC4466A30B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53B7E-C71B-2F0A-0C02-62F729DE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0590C-A24D-3BAC-AF1B-78A0C9523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6107-ABFF-4AFE-88A1-D2FDDE343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4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4CB27-9529-C42D-B6E0-525B62751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866E1-0235-7C96-54B2-097D22AC6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3921A-94A7-F40C-B34D-723C443DD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0ED593-0F42-7691-D952-650E4B3D9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37E411-BCC9-FCAF-414A-BF73E46362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9D0311-772F-3E58-1410-C23E6BCE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0313-7141-4931-A543-5EDC4466A30B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17D44E-2EB7-22E1-705A-8A89A301B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B6AE14-74C1-E852-E856-0B5CE07D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D6107-ABFF-4AFE-88A1-D2FDDE343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BE6F5-EC9F-D502-6417-CF809B61D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77267-49DC-EDAA-D2BF-E127261C4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66464-6965-5E11-0EEB-F50E59271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20313-7141-4931-A543-5EDC4466A30B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45ACB-3694-FB9F-A27F-D99BCBA6BA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3A9E5-3479-F9CF-A057-48F6582DB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D6107-ABFF-4AFE-88A1-D2FDDE343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8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59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67861E-D996-01D1-4C21-0421A6919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Peter and John’s “boldness” was something the Jewish leaders “saw” (4:13)</a:t>
            </a:r>
          </a:p>
          <a:p>
            <a:r>
              <a:rPr lang="en-US" dirty="0"/>
              <a:t>The word “bold(ness)” in the New Testament is usually tied to one’s speech </a:t>
            </a:r>
          </a:p>
          <a:p>
            <a:r>
              <a:rPr lang="en-US" dirty="0"/>
              <a:t>Early Christians preached the truth, even if it was unpopular, was contrary to accepted beliefs, or meant consequences personally (4:1-3)</a:t>
            </a:r>
          </a:p>
          <a:p>
            <a:r>
              <a:rPr lang="en-US" dirty="0"/>
              <a:t>Early Christians preached Christ</a:t>
            </a:r>
          </a:p>
          <a:p>
            <a:pPr lvl="1"/>
            <a:r>
              <a:rPr lang="en-US" dirty="0"/>
              <a:t>They preached His “authority” – HE is the reason for what we do and say (4:7-10)</a:t>
            </a:r>
          </a:p>
          <a:p>
            <a:pPr lvl="1"/>
            <a:r>
              <a:rPr lang="en-US" dirty="0"/>
              <a:t>They preached His “salvation” – HE and HIS plan are the only way to be saved (4:12)</a:t>
            </a:r>
          </a:p>
          <a:p>
            <a:r>
              <a:rPr lang="en-US" dirty="0"/>
              <a:t>They were unashamed!</a:t>
            </a:r>
          </a:p>
          <a:p>
            <a:pPr lvl="1"/>
            <a:r>
              <a:rPr lang="en-US" dirty="0"/>
              <a:t>Are we?  Do our topics of conversation show boldness?</a:t>
            </a:r>
          </a:p>
          <a:p>
            <a:pPr lvl="1"/>
            <a:r>
              <a:rPr lang="en-US" dirty="0"/>
              <a:t>They longed to “speak boldly” as we “ought to speak” (Eph. 6:20)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84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67861E-D996-01D1-4C21-0421A6919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Boldness as a Christian comes from being “with Jesus” (4:13b)</a:t>
            </a:r>
          </a:p>
          <a:p>
            <a:pPr lvl="1"/>
            <a:r>
              <a:rPr lang="en-US" dirty="0"/>
              <a:t>To see the boldness of Jesus gives us boldness</a:t>
            </a:r>
          </a:p>
          <a:p>
            <a:pPr lvl="1"/>
            <a:r>
              <a:rPr lang="en-US" dirty="0"/>
              <a:t>To desire to be like Jesus gives us boldness </a:t>
            </a:r>
          </a:p>
          <a:p>
            <a:pPr lvl="1"/>
            <a:r>
              <a:rPr lang="en-US" dirty="0"/>
              <a:t>To know the love of Jesus gives us boldness</a:t>
            </a:r>
          </a:p>
          <a:p>
            <a:pPr lvl="1"/>
            <a:r>
              <a:rPr lang="en-US" dirty="0"/>
              <a:t>To know the expectations of Jesus gives us boldness</a:t>
            </a:r>
          </a:p>
          <a:p>
            <a:pPr lvl="1"/>
            <a:r>
              <a:rPr lang="en-US" dirty="0"/>
              <a:t>When we spend time with Jesus (in His Word), it gives us boldness</a:t>
            </a:r>
          </a:p>
          <a:p>
            <a:r>
              <a:rPr lang="en-US" dirty="0"/>
              <a:t>Boldness as a Christian comes from being with our “own” (4:23)</a:t>
            </a:r>
          </a:p>
          <a:p>
            <a:pPr lvl="1"/>
            <a:r>
              <a:rPr lang="en-US" dirty="0"/>
              <a:t>Being with brethren sharpens us for the work to be done (Prov. 27:17)</a:t>
            </a:r>
          </a:p>
          <a:p>
            <a:pPr lvl="1"/>
            <a:r>
              <a:rPr lang="en-US" dirty="0"/>
              <a:t>Being with brethren stirs us up to love and good works (Heb. 10:24)</a:t>
            </a:r>
          </a:p>
          <a:p>
            <a:pPr lvl="1"/>
            <a:r>
              <a:rPr lang="en-US" dirty="0"/>
              <a:t>Being with brethren gives us boldness to speak without fear (Phil. 1:14)</a:t>
            </a:r>
          </a:p>
        </p:txBody>
      </p:sp>
    </p:spTree>
    <p:extLst>
      <p:ext uri="{BB962C8B-B14F-4D97-AF65-F5344CB8AC3E}">
        <p14:creationId xmlns:p14="http://schemas.microsoft.com/office/powerpoint/2010/main" val="155522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67861E-D996-01D1-4C21-0421A6919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enemies of Christ tried to stop the “spread” of the gospel (4:17)</a:t>
            </a:r>
          </a:p>
          <a:p>
            <a:r>
              <a:rPr lang="en-US" dirty="0"/>
              <a:t>The enemies of Christ “severely threatened” to “speak to no man” (4:17)</a:t>
            </a:r>
          </a:p>
          <a:p>
            <a:r>
              <a:rPr lang="en-US" dirty="0"/>
              <a:t>The enemies of Christ “commanded them not to speak at all” (4:18)</a:t>
            </a:r>
          </a:p>
          <a:p>
            <a:r>
              <a:rPr lang="en-US" dirty="0"/>
              <a:t>The enemies of Christ “commanded” not to “teach in the name of Jesus” (4:18)</a:t>
            </a:r>
          </a:p>
          <a:p>
            <a:r>
              <a:rPr lang="en-US" dirty="0"/>
              <a:t>The enemies of Christ “further threatened” God’s people (4:21)</a:t>
            </a:r>
          </a:p>
          <a:p>
            <a:r>
              <a:rPr lang="en-US" dirty="0"/>
              <a:t>Boldness for Christ is firm but not rude (4:19a)</a:t>
            </a:r>
          </a:p>
          <a:p>
            <a:r>
              <a:rPr lang="en-US" dirty="0"/>
              <a:t>Boldness for Christ appeals to sensical reasoning (4:19b)</a:t>
            </a:r>
          </a:p>
          <a:p>
            <a:r>
              <a:rPr lang="en-US" dirty="0"/>
              <a:t>Boldness for Christ “cannot stop speaking,” regardless of what others say (4:20)</a:t>
            </a:r>
          </a:p>
          <a:p>
            <a:r>
              <a:rPr lang="en-US" dirty="0"/>
              <a:t>Boldness for Christ is grounded in real evidence—“seen and heard” (4:20)</a:t>
            </a:r>
          </a:p>
          <a:p>
            <a:r>
              <a:rPr lang="en-US" dirty="0"/>
              <a:t>Boldness for Christ is persistent and not deterred by threats!</a:t>
            </a:r>
          </a:p>
        </p:txBody>
      </p:sp>
    </p:spTree>
    <p:extLst>
      <p:ext uri="{BB962C8B-B14F-4D97-AF65-F5344CB8AC3E}">
        <p14:creationId xmlns:p14="http://schemas.microsoft.com/office/powerpoint/2010/main" val="237839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67861E-D996-01D1-4C21-0421A6919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Boldness raises one’s voice to God and seeks to do so together (4:24)</a:t>
            </a:r>
          </a:p>
          <a:p>
            <a:r>
              <a:rPr lang="en-US" dirty="0"/>
              <a:t>Boldness remembers:</a:t>
            </a:r>
          </a:p>
          <a:p>
            <a:pPr lvl="1"/>
            <a:r>
              <a:rPr lang="en-US" dirty="0"/>
              <a:t>The absolute authority of God (4:24)</a:t>
            </a:r>
          </a:p>
          <a:p>
            <a:pPr lvl="1"/>
            <a:r>
              <a:rPr lang="en-US" dirty="0"/>
              <a:t>The absolute power of God as Creator of all </a:t>
            </a:r>
            <a:r>
              <a:rPr lang="en-US"/>
              <a:t>(4:24)</a:t>
            </a:r>
            <a:endParaRPr lang="en-US" dirty="0"/>
          </a:p>
          <a:p>
            <a:pPr lvl="1"/>
            <a:r>
              <a:rPr lang="en-US" dirty="0"/>
              <a:t>The absolute knowledge of God (4:25-28)</a:t>
            </a:r>
          </a:p>
          <a:p>
            <a:r>
              <a:rPr lang="en-US" dirty="0"/>
              <a:t>Boldness requests more boldness (4:29-31)</a:t>
            </a:r>
          </a:p>
          <a:p>
            <a:pPr lvl="1"/>
            <a:r>
              <a:rPr lang="en-US" dirty="0"/>
              <a:t>For we have been told to do so (Heb. 4:16)</a:t>
            </a:r>
          </a:p>
        </p:txBody>
      </p:sp>
    </p:spTree>
    <p:extLst>
      <p:ext uri="{BB962C8B-B14F-4D97-AF65-F5344CB8AC3E}">
        <p14:creationId xmlns:p14="http://schemas.microsoft.com/office/powerpoint/2010/main" val="259506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67861E-D996-01D1-4C21-0421A6919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4488" indent="-344488">
              <a:lnSpc>
                <a:spcPct val="100000"/>
              </a:lnSpc>
            </a:pPr>
            <a:r>
              <a:rPr lang="en-US" sz="3200" dirty="0"/>
              <a:t>Believe that Jesus is God’s Son – John 20:30-31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Repent of your sins and turn to God – Acts 3:19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Confess your faith in Jesus Christ – Romans 10:10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Be immersed into Christ – Mark 16:16</a:t>
            </a:r>
          </a:p>
          <a:p>
            <a:pPr marL="796925" lvl="1" indent="-277813">
              <a:lnSpc>
                <a:spcPct val="100000"/>
              </a:lnSpc>
            </a:pPr>
            <a:r>
              <a:rPr lang="en-US" sz="2800" dirty="0"/>
              <a:t>God will forgive all of your sins – Acts 2:38</a:t>
            </a:r>
          </a:p>
          <a:p>
            <a:pPr marL="796925" lvl="1" indent="-277813">
              <a:lnSpc>
                <a:spcPct val="100000"/>
              </a:lnSpc>
            </a:pPr>
            <a:r>
              <a:rPr lang="en-US" sz="2800" dirty="0"/>
              <a:t>God will add you to His church – Acts 2:47</a:t>
            </a:r>
          </a:p>
          <a:p>
            <a:pPr marL="796925" lvl="1" indent="-277813">
              <a:lnSpc>
                <a:spcPct val="100000"/>
              </a:lnSpc>
            </a:pPr>
            <a:r>
              <a:rPr lang="en-US" sz="2800" dirty="0"/>
              <a:t>God will enroll you in heaven – Hebrews 12:23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Boldly live for Christ every day – Philippians 1:20</a:t>
            </a:r>
          </a:p>
        </p:txBody>
      </p:sp>
    </p:spTree>
    <p:extLst>
      <p:ext uri="{BB962C8B-B14F-4D97-AF65-F5344CB8AC3E}">
        <p14:creationId xmlns:p14="http://schemas.microsoft.com/office/powerpoint/2010/main" val="34469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553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5</cp:revision>
  <dcterms:created xsi:type="dcterms:W3CDTF">2022-05-27T13:19:07Z</dcterms:created>
  <dcterms:modified xsi:type="dcterms:W3CDTF">2022-06-05T12:43:53Z</dcterms:modified>
</cp:coreProperties>
</file>