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0" r:id="rId6"/>
    <p:sldId id="257" r:id="rId7"/>
    <p:sldId id="266" r:id="rId8"/>
    <p:sldId id="265" r:id="rId9"/>
    <p:sldId id="258" r:id="rId10"/>
    <p:sldId id="259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100" d="100"/>
          <a:sy n="100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CF932-BA2F-856D-F6DE-6D01E4AAE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A422F-27A6-F148-7B6D-411774391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B8647-7645-CD25-9DE3-79553A15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3255D-9BC0-37EE-9F34-0BE48B48E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70299-0A12-18D8-CC08-E1B7C5A3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1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C8FC4-FB5F-CA5B-1007-A939DA9F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2E1EF-196A-D63D-5046-DD2FDF372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A94D6-AA78-118C-D37B-1E22D6194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F42BF-867F-F77D-E5B9-2360AB119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81BD-8AC3-9139-0519-87EB9146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4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BDFDD-2E27-311B-E1FD-D9BB4C3FEC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EB1DB-5DA2-F69F-BCAA-F3EFF78A2D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54AC-D824-AD45-84F1-A7FBBD952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90CF6-21B0-1B46-837E-571D78E5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3EE9-31D8-DC7A-B0B9-FA681CA62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3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330E-7CF9-E5A1-3C90-ECF6A7F1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9DA90-E918-DF68-C54A-0E8E5A912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37EF7-CA72-784F-F68E-F7BB77ED4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45062-105F-0448-C560-5303B8177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3EAFD-06B6-6EC0-DE58-9E3301B5D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5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BEE33-C450-9C29-5436-2A3DA22F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3FF0C-C036-6839-FB39-D7F44DA8C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EF857-3E6A-FCC8-319B-99AD2121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9183A-93BE-FDA2-7098-F13326FB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79102-E9E4-F54E-B6E7-336DA0B0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26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FD4E-8219-B3B7-27AB-8255A5106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C4AD6-E32F-2D6E-B879-0D3C2702C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E8BA3-6DA9-C152-B6B5-2D04F2792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16189-F7F1-41B5-2AB0-82F29BF37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C4EA4-E43A-18CE-D354-E65E271B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27D4B-914B-A621-97A2-8ACEE3A0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5B3E-E447-FA3E-686F-3882C313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D2000-FC48-8837-3A4C-71BB384D9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858A5-9BB7-6B0B-6C12-87DD35607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76020-F282-4FE9-D889-A7AEDBA67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9467D-1F92-32C0-D644-1B4EC4F6E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08D72-F17C-8455-0C80-58DADC22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042989-0DF5-33CD-8A5D-52A16D37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ACD65-02DF-F481-A36C-11D52808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9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1C9BA-718D-51AE-F91C-6DF26881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CBEF6-1785-829F-056E-AF95328F9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FE835-14F5-DD10-1AA4-251D9526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23837-61DF-0DBC-D108-0EE41E93C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2BA67-4713-BB94-E321-76B0FC19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FB9B32-2A71-FAE3-E232-7F9AD652C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6601A-03EF-EA9E-2890-FF04AA30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3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F77E5-6C6E-074D-A1FD-43856BB0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C1B7-9B93-F953-2C68-7070B1021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FA080-F16A-920D-7750-5F21A7227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FAE75E-5D23-89AA-9A80-EB4D54134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4957B-0131-7C93-0F70-90828F70B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3986E-BFFF-DF0E-36B2-B0D67019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7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E757-35CB-4ADD-A3ED-48F90215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C3B45-9AEA-DEEC-BADB-8C56FCFCC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DB0F63-E6BC-764C-6667-753BFC571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1FF64-7665-465A-0D7D-E81C733B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CB184-94CA-0390-5792-DA6A2AC5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C0C50-9D2B-BCDC-065B-D3067D00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6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67B7A5-5463-17EB-FC9B-87A3AC78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C2294-ED61-AD46-01FA-F4A9E975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746BD-3B27-8572-BAE5-CDFB1A044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BDDB9-0BA1-4E70-A255-56F19ADF3765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84C10-1434-F15E-9E70-2B58D3CBF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0F055-9A9F-383F-4033-CE34DB2CD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71B8-4071-4DF2-A023-4E81E7583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4389"/>
          <a:stretch/>
        </p:blipFill>
        <p:spPr>
          <a:xfrm>
            <a:off x="1" y="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474725" y="1713401"/>
            <a:ext cx="11239500" cy="1485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Prove Yourself a Man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1 Kings 2:1-4</a:t>
            </a:r>
          </a:p>
        </p:txBody>
      </p:sp>
    </p:spTree>
    <p:extLst>
      <p:ext uri="{BB962C8B-B14F-4D97-AF65-F5344CB8AC3E}">
        <p14:creationId xmlns:p14="http://schemas.microsoft.com/office/powerpoint/2010/main" val="202711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671102" y="653183"/>
            <a:ext cx="5424898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Keep His Statutes</a:t>
            </a: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6D66A-F487-2233-B70A-DAB80EF1F080}"/>
              </a:ext>
            </a:extLst>
          </p:cNvPr>
          <p:cNvSpPr txBox="1"/>
          <p:nvPr/>
        </p:nvSpPr>
        <p:spPr>
          <a:xfrm>
            <a:off x="671102" y="2129326"/>
            <a:ext cx="5291684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David respected God’s word – Ps 119:1-2; 33-44.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Obedience brought blessing.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Disobedience brought punishment.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Christian men are subject to the law of Christ – Jam 1:23-25; 1 Cor 6:9-10.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Christian men respect Christ’s law.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Study God’s word – 2 Tim 2:15.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Grow in knowledge – 1 Pet 3:18.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Shape their lives according to the scriptures – Jam 1:22. </a:t>
            </a:r>
          </a:p>
        </p:txBody>
      </p:sp>
    </p:spTree>
    <p:extLst>
      <p:ext uri="{BB962C8B-B14F-4D97-AF65-F5344CB8AC3E}">
        <p14:creationId xmlns:p14="http://schemas.microsoft.com/office/powerpoint/2010/main" val="426303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268944" y="639274"/>
            <a:ext cx="60960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Prove yourself a man!</a:t>
            </a: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1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268944" y="667082"/>
            <a:ext cx="60960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Become a child of God</a:t>
            </a: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6D66A-F487-2233-B70A-DAB80EF1F080}"/>
              </a:ext>
            </a:extLst>
          </p:cNvPr>
          <p:cNvSpPr txBox="1"/>
          <p:nvPr/>
        </p:nvSpPr>
        <p:spPr>
          <a:xfrm>
            <a:off x="671101" y="2157114"/>
            <a:ext cx="5555065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Believe – Jn 3:16.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Repent – Acts 2:38.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Confess – Mt 10:32.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 Baptized – Mk 16:16.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Wash away your sins – Acts 22:16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Added to His Church – Acts 2:47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Live faithfully – Rev 2:10.</a:t>
            </a:r>
          </a:p>
        </p:txBody>
      </p:sp>
    </p:spTree>
    <p:extLst>
      <p:ext uri="{BB962C8B-B14F-4D97-AF65-F5344CB8AC3E}">
        <p14:creationId xmlns:p14="http://schemas.microsoft.com/office/powerpoint/2010/main" val="32677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28937ABF-7042-AC2C-3ECD-B6F852BFE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59" y="-1103587"/>
            <a:ext cx="12412717" cy="827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8491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E5D9562-3D80-A5BC-9302-975821A54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99698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4389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1063751" y="536447"/>
            <a:ext cx="10058400" cy="33422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David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Shepherd – 1 Sam 17:34.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Warrior – 1 Sam 18:6-7.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Poet – 2 Sam 23.</a:t>
            </a:r>
          </a:p>
        </p:txBody>
      </p:sp>
    </p:spTree>
    <p:extLst>
      <p:ext uri="{BB962C8B-B14F-4D97-AF65-F5344CB8AC3E}">
        <p14:creationId xmlns:p14="http://schemas.microsoft.com/office/powerpoint/2010/main" val="41663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1" b="4389"/>
          <a:stretch/>
        </p:blipFill>
        <p:spPr>
          <a:xfrm>
            <a:off x="-3048" y="0"/>
            <a:ext cx="12191999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1063750" y="1641606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“And keep the charge of the LORD your God: to walk in His ways, to keep His statutes, His commandments, His judgments, and His testimonies, as it is written in the Law of Moses…”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99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671102" y="653183"/>
            <a:ext cx="5424898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Keep the Charge</a:t>
            </a: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6D66A-F487-2233-B70A-DAB80EF1F080}"/>
              </a:ext>
            </a:extLst>
          </p:cNvPr>
          <p:cNvSpPr txBox="1"/>
          <p:nvPr/>
        </p:nvSpPr>
        <p:spPr>
          <a:xfrm>
            <a:off x="671101" y="1620220"/>
            <a:ext cx="60683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charge of a king.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 strong and courageous – 1 Chr 22:13.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Shepherd God’s people – 2 Sam 7:8-16.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Charge of a Christian.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Stand firm in the faith – 1 Cor 16:13.</a:t>
            </a:r>
          </a:p>
        </p:txBody>
      </p:sp>
    </p:spTree>
    <p:extLst>
      <p:ext uri="{BB962C8B-B14F-4D97-AF65-F5344CB8AC3E}">
        <p14:creationId xmlns:p14="http://schemas.microsoft.com/office/powerpoint/2010/main" val="4069470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671102" y="653183"/>
            <a:ext cx="5424898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" panose="020B0400000000000000" pitchFamily="34" charset="-128"/>
              <a:ea typeface="Yu Gothic" panose="020B0400000000000000" pitchFamily="34" charset="-128"/>
              <a:cs typeface="+mj-cs"/>
            </a:endParaRP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6D66A-F487-2233-B70A-DAB80EF1F080}"/>
              </a:ext>
            </a:extLst>
          </p:cNvPr>
          <p:cNvSpPr txBox="1"/>
          <p:nvPr/>
        </p:nvSpPr>
        <p:spPr>
          <a:xfrm>
            <a:off x="737709" y="2129326"/>
            <a:ext cx="548845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“Be watchful, stand firm in the faith, act like men, be strong.” (1 Cor 16:13, ESV)</a:t>
            </a:r>
          </a:p>
        </p:txBody>
      </p:sp>
    </p:spTree>
    <p:extLst>
      <p:ext uri="{BB962C8B-B14F-4D97-AF65-F5344CB8AC3E}">
        <p14:creationId xmlns:p14="http://schemas.microsoft.com/office/powerpoint/2010/main" val="1745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671102" y="653183"/>
            <a:ext cx="5424898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Keep the Charge</a:t>
            </a: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6D66A-F487-2233-B70A-DAB80EF1F080}"/>
              </a:ext>
            </a:extLst>
          </p:cNvPr>
          <p:cNvSpPr txBox="1"/>
          <p:nvPr/>
        </p:nvSpPr>
        <p:spPr>
          <a:xfrm>
            <a:off x="671102" y="1620220"/>
            <a:ext cx="580589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charge of a king.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 strong and courageous – 1 Chr 22:13.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Shepherd God’s people – 2 Sam 7:8-16.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Charge of a Christian.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Stand firm in the faith – 1 Cor 16:13.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 strong in the Lord – Eph 6:10.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 a shepherd.</a:t>
            </a:r>
          </a:p>
          <a:p>
            <a:pPr marL="1485900" lvl="2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To your family – 1 Tim 3:4-5; 5:8.</a:t>
            </a:r>
          </a:p>
          <a:p>
            <a:pPr marL="1485900" lvl="2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To the lost – 2 Tim 4:5; Prov 11:30.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Christian men fulfill the charge of Christ.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The Great Commission – Mt 28:18-20.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Minister to your household.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Minister to the lost. </a:t>
            </a:r>
          </a:p>
        </p:txBody>
      </p:sp>
    </p:spTree>
    <p:extLst>
      <p:ext uri="{BB962C8B-B14F-4D97-AF65-F5344CB8AC3E}">
        <p14:creationId xmlns:p14="http://schemas.microsoft.com/office/powerpoint/2010/main" val="811894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54EDD-BBFA-47F2-D6EA-D46C855E82BF}"/>
              </a:ext>
            </a:extLst>
          </p:cNvPr>
          <p:cNvSpPr txBox="1"/>
          <p:nvPr/>
        </p:nvSpPr>
        <p:spPr>
          <a:xfrm>
            <a:off x="671102" y="653183"/>
            <a:ext cx="5424898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" panose="020B0400000000000000" pitchFamily="34" charset="-128"/>
                <a:ea typeface="Yu Gothic" panose="020B0400000000000000" pitchFamily="34" charset="-128"/>
                <a:cs typeface="+mj-cs"/>
              </a:rPr>
              <a:t>Walk in His Ways</a:t>
            </a:r>
          </a:p>
        </p:txBody>
      </p:sp>
      <p:pic>
        <p:nvPicPr>
          <p:cNvPr id="5" name="Picture 4" descr="A person and a child walking through a forest at night&#10;&#10;Description automatically generated with medium confidence">
            <a:extLst>
              <a:ext uri="{FF2B5EF4-FFF2-40B4-BE49-F238E27FC236}">
                <a16:creationId xmlns:a16="http://schemas.microsoft.com/office/drawing/2014/main" id="{C30C50C2-6700-562F-A3AD-0AFDF2DEC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1" r="8552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6D66A-F487-2233-B70A-DAB80EF1F080}"/>
              </a:ext>
            </a:extLst>
          </p:cNvPr>
          <p:cNvSpPr txBox="1"/>
          <p:nvPr/>
        </p:nvSpPr>
        <p:spPr>
          <a:xfrm>
            <a:off x="671102" y="1769757"/>
            <a:ext cx="5424898" cy="443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David followed a godly life – 1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Kngs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15:5.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He trusted in God – 1 Sam 17:34-37.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He showed mercy – 2 Sam 9:1-13.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Christians follow Christ.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Walk in the light – Jam 4:7; Eph 5:8;              2 Cor 5:7.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Trust in the Lord – 1 Jn 4:18; Jn 14:1.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Be merciful – Lk 6:36; Col 3:12.</a:t>
            </a:r>
          </a:p>
          <a:p>
            <a:pPr marL="1028700" lvl="1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Confess and repent – 1 Jn 1:9; Pro 28:13;     2 Cor 7:10.</a:t>
            </a:r>
          </a:p>
          <a:p>
            <a:pPr marL="571500" indent="-5715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Christian men walk like Christ.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Not as worldly men – Gal 5:19-21.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According to the spirit – Gal 5:22-23. </a:t>
            </a:r>
          </a:p>
        </p:txBody>
      </p:sp>
    </p:spTree>
    <p:extLst>
      <p:ext uri="{BB962C8B-B14F-4D97-AF65-F5344CB8AC3E}">
        <p14:creationId xmlns:p14="http://schemas.microsoft.com/office/powerpoint/2010/main" val="5278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2664</TotalTime>
  <Words>465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Yu Gothic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Lupo</dc:creator>
  <cp:lastModifiedBy>Cindy Nelson</cp:lastModifiedBy>
  <cp:revision>5</cp:revision>
  <dcterms:created xsi:type="dcterms:W3CDTF">2022-06-13T17:41:49Z</dcterms:created>
  <dcterms:modified xsi:type="dcterms:W3CDTF">2022-06-21T14:53:30Z</dcterms:modified>
</cp:coreProperties>
</file>