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34580" autoAdjust="0"/>
    <p:restoredTop sz="86410"/>
  </p:normalViewPr>
  <p:slideViewPr>
    <p:cSldViewPr snapToGrid="0">
      <p:cViewPr varScale="1">
        <p:scale>
          <a:sx n="92" d="100"/>
          <a:sy n="92" d="100"/>
        </p:scale>
        <p:origin x="108" y="4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F51B7-DBC0-DE43-F5C6-814428B17A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2C666A-CB18-2B16-88EB-0BE13DBA5B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576BAA-9E8A-C08A-A81B-F78FB1C52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EDC3-4541-4D21-A221-1CA761C8F8AF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118692-4BB5-DD84-0324-F9BF93F49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6B00FF-67B1-F339-4A08-6938E24B9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B3887-BCF5-4900-B104-624CB4CDBB8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033A2403-614C-8ECF-1DF1-76BE57B889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31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84ED4-399C-BE09-942F-E8945A0B6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41D215-3A6B-241F-F2F1-90D844C507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CBDB6B-4B67-19EE-92C9-ED15B25C05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2DE9B5-D1C1-F4C4-CEE1-DBCCB8FA8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EDC3-4541-4D21-A221-1CA761C8F8AF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1A0FC6-7A9E-80AE-EF08-B86960F8A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9D5ADB-B77A-9846-110A-86DC0ADB0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B3887-BCF5-4900-B104-624CB4CDB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847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C98F1-1EE7-9B33-CAF3-D22313A86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315320-D83A-28C0-744F-8BB58F89A4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EB638C-CC4D-2B9E-59D6-6696B3BF6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EDC3-4541-4D21-A221-1CA761C8F8AF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8621C-32B1-A29D-B5B1-F3E2FB840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6C092B-6ECF-62CA-E262-B2198DB76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B3887-BCF5-4900-B104-624CB4CDB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198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F219EF-B9F7-74FF-A16B-5ACC1B89B5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D8189F-072C-9A00-B61C-B452885907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77348F-E36F-44A7-C6B7-7DB04C1B5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EDC3-4541-4D21-A221-1CA761C8F8AF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8A4672-3FEB-AB49-A155-3FEF98B3D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515AF0-C4C2-B893-785A-C3F11C784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B3887-BCF5-4900-B104-624CB4CDB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477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A779E6A7-377C-8748-18AE-214B5B7A6B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12463-EF00-3856-8EA6-DF392791E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754" y="897622"/>
            <a:ext cx="11471246" cy="5960378"/>
          </a:xfrm>
        </p:spPr>
        <p:txBody>
          <a:bodyPr/>
          <a:lstStyle>
            <a:lvl1pPr>
              <a:defRPr b="1"/>
            </a:lvl1pPr>
            <a:lvl2pPr marL="457200" indent="0">
              <a:buNone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1882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water, screenshot&#10;&#10;Description automatically generated">
            <a:extLst>
              <a:ext uri="{FF2B5EF4-FFF2-40B4-BE49-F238E27FC236}">
                <a16:creationId xmlns:a16="http://schemas.microsoft.com/office/drawing/2014/main" id="{0D732059-CE23-4C00-7046-590926DF01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12463-EF00-3856-8EA6-DF392791EE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784" y="1401416"/>
            <a:ext cx="11907078" cy="5287619"/>
          </a:xfrm>
        </p:spPr>
        <p:txBody>
          <a:bodyPr/>
          <a:lstStyle>
            <a:lvl1pPr>
              <a:defRPr b="1"/>
            </a:lvl1pPr>
            <a:lvl2pPr marL="800100" indent="-3429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716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3E8C9-2441-BAAF-53C8-8BA57C009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5B683-F867-D031-0A6E-588AE914B5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7A9C4E-ED78-00F6-4038-6DCB34C8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EDC3-4541-4D21-A221-1CA761C8F8AF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15E1E-386E-E9FC-9218-96C0DBD44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DF24A3-A30A-9478-E016-060D3CB3F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B3887-BCF5-4900-B104-624CB4CDB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873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B9C43-2ECB-EFF6-F461-E988B239A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44D7D-FC76-3D6B-8C73-E548C053B1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E7405C-F812-12B1-1039-BF38971CCF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CB1D08-9570-162B-EC83-EDA4709A9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EDC3-4541-4D21-A221-1CA761C8F8AF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BFF202-C633-A777-BBF1-058214C41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9E6917-573D-87BC-33D6-B26B22B5B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B3887-BCF5-4900-B104-624CB4CDB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634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442C8-727E-B1D6-6B94-510C5AB86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ED57F5-53D9-3208-303F-1AA9355FA8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6F9632-315E-BF41-37B9-35017AD36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FB5C9F-6505-47E5-D77D-6E17DEBCEF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245A7E-7C88-1F57-403B-3240E704DE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581C8A-23F3-6C0D-7439-C66819171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EDC3-4541-4D21-A221-1CA761C8F8AF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23864C-2955-159D-E334-B86DAE11C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5B3ADA-0A05-8766-4306-DBA2947DA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B3887-BCF5-4900-B104-624CB4CDB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958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095B4-DDD9-217E-2AA1-34C6863A8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3CA9B4-B092-4E02-7AB9-01DF986B8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EDC3-4541-4D21-A221-1CA761C8F8AF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4CE21D-38CF-675E-469A-6DFC72AD8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EE5B46-FA94-7ABA-1162-74D93B15D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B3887-BCF5-4900-B104-624CB4CDB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20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70A9A3-A570-B75A-1A21-EE0992587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EDC3-4541-4D21-A221-1CA761C8F8AF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A00FA9-2A60-6D3F-0296-34D8C6A86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B93D86-A75B-80A2-81FA-833D6D6B3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B3887-BCF5-4900-B104-624CB4CDB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56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1F3FB-5EC2-A38A-77A9-1F15191C3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67157A-78FB-3462-2B7A-11494D3312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D5DA91-439A-34DB-017B-3ABD6550D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590540-195C-5274-7A58-D839728AC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EDC3-4541-4D21-A221-1CA761C8F8AF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BE22D7-1322-A1BF-F8A9-08ABD1192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39BA27-0C70-FAEE-18E7-8C745B26C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B3887-BCF5-4900-B104-624CB4CDB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567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D4F2CE-D584-6BA9-E451-38D19CEE7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98F3A3-F8BB-E054-BBEF-AF485DCFF1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2E1BEF-7DF2-CE14-7360-A74514A1B7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BEDC3-4541-4D21-A221-1CA761C8F8AF}" type="datetimeFigureOut">
              <a:rPr lang="en-US" smtClean="0"/>
              <a:t>6/19/2022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493D16-9238-D9F3-F7A7-B5B1A4DF40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C921BE-CCCC-A108-32E0-A242543FAF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B3887-BCF5-4900-B104-624CB4CDB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813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107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52B6272-C559-33F2-EA86-214D13812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4" y="939957"/>
            <a:ext cx="11471246" cy="5960378"/>
          </a:xfrm>
        </p:spPr>
        <p:txBody>
          <a:bodyPr>
            <a:noAutofit/>
          </a:bodyPr>
          <a:lstStyle/>
          <a:p>
            <a:pPr marL="0" indent="0">
              <a:lnSpc>
                <a:spcPct val="83000"/>
              </a:lnSpc>
              <a:buNone/>
            </a:pPr>
            <a:r>
              <a:rPr lang="en-US" sz="2600" b="1" dirty="0" err="1">
                <a:effectLst>
                  <a:glow rad="76200">
                    <a:schemeClr val="bg1"/>
                  </a:glow>
                </a:effectLst>
              </a:rPr>
              <a:t>ocus</a:t>
            </a:r>
            <a:r>
              <a:rPr lang="en-US" sz="2600" b="1" dirty="0">
                <a:effectLst>
                  <a:glow rad="76200">
                    <a:schemeClr val="bg1"/>
                  </a:glow>
                </a:effectLst>
              </a:rPr>
              <a:t> on Jesus – Praising Him, Depending on </a:t>
            </a:r>
            <a:r>
              <a:rPr lang="en-US" sz="2600" b="1">
                <a:effectLst>
                  <a:glow rad="76200">
                    <a:schemeClr val="bg1"/>
                  </a:glow>
                </a:effectLst>
              </a:rPr>
              <a:t>Him (1 Tim. 1:1-2</a:t>
            </a:r>
            <a:r>
              <a:rPr lang="en-US" sz="2600" b="1" dirty="0">
                <a:effectLst>
                  <a:glow rad="76200">
                    <a:schemeClr val="bg1"/>
                  </a:glow>
                </a:effectLst>
              </a:rPr>
              <a:t>, 12-17; 6:15-16)</a:t>
            </a:r>
          </a:p>
          <a:p>
            <a:pPr marL="0" indent="0">
              <a:lnSpc>
                <a:spcPct val="83000"/>
              </a:lnSpc>
              <a:buNone/>
            </a:pPr>
            <a:r>
              <a:rPr lang="en-US" sz="2600" b="1" dirty="0" err="1">
                <a:effectLst>
                  <a:glow rad="76200">
                    <a:schemeClr val="bg1"/>
                  </a:glow>
                </a:effectLst>
              </a:rPr>
              <a:t>dhere</a:t>
            </a:r>
            <a:r>
              <a:rPr lang="en-US" sz="2600" b="1" dirty="0">
                <a:effectLst>
                  <a:glow rad="76200">
                    <a:schemeClr val="bg1"/>
                  </a:glow>
                </a:effectLst>
              </a:rPr>
              <a:t> Firmly to God’s Sound Doctrine, Warn Those Who Don’t (1:3-7; 4:1-3; 6:3-5)</a:t>
            </a:r>
          </a:p>
          <a:p>
            <a:pPr marL="0" indent="0">
              <a:lnSpc>
                <a:spcPct val="83000"/>
              </a:lnSpc>
              <a:buNone/>
            </a:pPr>
            <a:r>
              <a:rPr lang="en-US" sz="2600" b="1" dirty="0" err="1">
                <a:effectLst>
                  <a:glow rad="76200">
                    <a:schemeClr val="bg1"/>
                  </a:glow>
                </a:effectLst>
              </a:rPr>
              <a:t>riumph</a:t>
            </a:r>
            <a:r>
              <a:rPr lang="en-US" sz="2600" b="1" dirty="0">
                <a:effectLst>
                  <a:glow rad="76200">
                    <a:schemeClr val="bg1"/>
                  </a:glow>
                </a:effectLst>
              </a:rPr>
              <a:t> Over Evil </a:t>
            </a:r>
            <a:r>
              <a:rPr lang="en-US" sz="2600" dirty="0">
                <a:effectLst>
                  <a:glow rad="76200">
                    <a:schemeClr val="bg1"/>
                  </a:glow>
                </a:effectLst>
              </a:rPr>
              <a:t>and</a:t>
            </a:r>
            <a:r>
              <a:rPr lang="en-US" sz="2600" b="1" dirty="0">
                <a:effectLst>
                  <a:glow rad="76200">
                    <a:schemeClr val="bg1"/>
                  </a:glow>
                </a:effectLst>
              </a:rPr>
              <a:t> the Devil By Fighting the Good Fight of Faith (1:18-19; 6:12)</a:t>
            </a:r>
          </a:p>
          <a:p>
            <a:pPr marL="0" indent="0">
              <a:lnSpc>
                <a:spcPct val="83000"/>
              </a:lnSpc>
              <a:buNone/>
            </a:pPr>
            <a:r>
              <a:rPr lang="en-US" sz="2600" b="1" dirty="0">
                <a:effectLst>
                  <a:glow rad="76200">
                    <a:schemeClr val="bg1"/>
                  </a:glow>
                </a:effectLst>
              </a:rPr>
              <a:t>old Up and Defend the Gospel at All Costs, Being Unashamed of It (6:20; 1:11)</a:t>
            </a:r>
          </a:p>
          <a:p>
            <a:pPr marL="0" indent="0">
              <a:lnSpc>
                <a:spcPct val="83000"/>
              </a:lnSpc>
              <a:buNone/>
            </a:pPr>
            <a:r>
              <a:rPr lang="en-US" sz="2600" b="1" dirty="0" err="1">
                <a:effectLst>
                  <a:glow rad="76200">
                    <a:schemeClr val="bg1"/>
                  </a:glow>
                </a:effectLst>
              </a:rPr>
              <a:t>njoy</a:t>
            </a:r>
            <a:r>
              <a:rPr lang="en-US" sz="2600" b="1" dirty="0">
                <a:effectLst>
                  <a:glow rad="76200">
                    <a:schemeClr val="bg1"/>
                  </a:glow>
                </a:effectLst>
              </a:rPr>
              <a:t> Being Part of the Lord’s Church and Be a Faithful Worker in It (2:8-3:15; 5:10)</a:t>
            </a:r>
          </a:p>
          <a:p>
            <a:pPr marL="0" indent="0">
              <a:lnSpc>
                <a:spcPct val="83000"/>
              </a:lnSpc>
              <a:buNone/>
            </a:pPr>
            <a:r>
              <a:rPr lang="en-US" sz="2600" b="1" dirty="0" err="1">
                <a:effectLst>
                  <a:glow rad="76200">
                    <a:schemeClr val="bg1"/>
                  </a:glow>
                </a:effectLst>
              </a:rPr>
              <a:t>espect</a:t>
            </a:r>
            <a:r>
              <a:rPr lang="en-US" sz="2600" b="1" dirty="0">
                <a:effectLst>
                  <a:glow rad="76200">
                    <a:schemeClr val="bg1"/>
                  </a:glow>
                </a:effectLst>
              </a:rPr>
              <a:t> Others Genuinely and Graciously, Especially Elders (5:1-2, 17-19)</a:t>
            </a:r>
          </a:p>
          <a:p>
            <a:pPr marL="0" indent="0">
              <a:lnSpc>
                <a:spcPct val="83000"/>
              </a:lnSpc>
              <a:buNone/>
            </a:pPr>
            <a:r>
              <a:rPr lang="en-US" sz="2600" b="1" dirty="0" err="1">
                <a:effectLst>
                  <a:glow rad="76200">
                    <a:schemeClr val="bg1"/>
                  </a:glow>
                </a:effectLst>
              </a:rPr>
              <a:t>nvest</a:t>
            </a:r>
            <a:r>
              <a:rPr lang="en-US" sz="2600" b="1" dirty="0">
                <a:effectLst>
                  <a:glow rad="76200">
                    <a:schemeClr val="bg1"/>
                  </a:glow>
                </a:effectLst>
              </a:rPr>
              <a:t> in Gold (The Golden Rule), Doing Good, Giving and Sharing (6:18)</a:t>
            </a:r>
          </a:p>
          <a:p>
            <a:pPr marL="0" indent="0">
              <a:lnSpc>
                <a:spcPct val="83000"/>
              </a:lnSpc>
              <a:buNone/>
            </a:pPr>
            <a:r>
              <a:rPr lang="en-US" sz="2600" b="1" dirty="0" err="1">
                <a:effectLst>
                  <a:glow rad="76200">
                    <a:schemeClr val="bg1"/>
                  </a:glow>
                </a:effectLst>
              </a:rPr>
              <a:t>ame</a:t>
            </a:r>
            <a:r>
              <a:rPr lang="en-US" sz="2600" b="1" dirty="0">
                <a:effectLst>
                  <a:glow rad="76200">
                    <a:schemeClr val="bg1"/>
                  </a:glow>
                </a:effectLst>
              </a:rPr>
              <a:t> Names Before God, Praying for Others Continually (2:1-2)</a:t>
            </a:r>
          </a:p>
          <a:p>
            <a:pPr marL="0" indent="0">
              <a:lnSpc>
                <a:spcPct val="83000"/>
              </a:lnSpc>
              <a:buNone/>
            </a:pPr>
            <a:r>
              <a:rPr lang="en-US" sz="2600" b="1" dirty="0">
                <a:effectLst>
                  <a:glow rad="76200">
                    <a:schemeClr val="bg1"/>
                  </a:glow>
                </a:effectLst>
              </a:rPr>
              <a:t>lee from Sin and Keep Yourself Pure (6:11; 5:22)</a:t>
            </a:r>
          </a:p>
          <a:p>
            <a:pPr marL="0" indent="0">
              <a:lnSpc>
                <a:spcPct val="83000"/>
              </a:lnSpc>
              <a:buNone/>
            </a:pPr>
            <a:r>
              <a:rPr lang="en-US" sz="2600" b="1" dirty="0" err="1">
                <a:effectLst>
                  <a:glow rad="76200">
                    <a:schemeClr val="bg1"/>
                  </a:glow>
                </a:effectLst>
              </a:rPr>
              <a:t>lert</a:t>
            </a:r>
            <a:r>
              <a:rPr lang="en-US" sz="2600" b="1" dirty="0">
                <a:effectLst>
                  <a:glow rad="76200">
                    <a:schemeClr val="bg1"/>
                  </a:glow>
                </a:effectLst>
              </a:rPr>
              <a:t> Yourself to the Dangers of Riches and Learn to Be Content (6:6-10, 17) 	</a:t>
            </a:r>
          </a:p>
          <a:p>
            <a:pPr marL="0" indent="0">
              <a:lnSpc>
                <a:spcPct val="83000"/>
              </a:lnSpc>
              <a:buNone/>
            </a:pPr>
            <a:r>
              <a:rPr lang="en-US" sz="2600" b="1" dirty="0" err="1">
                <a:effectLst>
                  <a:glow rad="76200">
                    <a:schemeClr val="bg1"/>
                  </a:glow>
                </a:effectLst>
              </a:rPr>
              <a:t>nterest</a:t>
            </a:r>
            <a:r>
              <a:rPr lang="en-US" sz="2600" b="1" dirty="0">
                <a:effectLst>
                  <a:glow rad="76200">
                    <a:schemeClr val="bg1"/>
                  </a:glow>
                </a:effectLst>
              </a:rPr>
              <a:t> Yourself More in the Approval of God Than of People (4:12-16)</a:t>
            </a:r>
          </a:p>
          <a:p>
            <a:pPr marL="0" indent="0">
              <a:lnSpc>
                <a:spcPct val="83000"/>
              </a:lnSpc>
              <a:buNone/>
            </a:pPr>
            <a:r>
              <a:rPr lang="en-US" sz="2600" b="1" dirty="0" err="1">
                <a:effectLst>
                  <a:glow rad="76200">
                    <a:schemeClr val="bg1"/>
                  </a:glow>
                </a:effectLst>
              </a:rPr>
              <a:t>ake</a:t>
            </a:r>
            <a:r>
              <a:rPr lang="en-US" sz="2600" b="1" dirty="0">
                <a:effectLst>
                  <a:glow rad="76200">
                    <a:schemeClr val="bg1"/>
                  </a:glow>
                </a:effectLst>
              </a:rPr>
              <a:t> Pleasure in Living a Godly Life and Working Hard for God (4:7-10; 6:11, 14)</a:t>
            </a:r>
          </a:p>
          <a:p>
            <a:pPr marL="0" indent="0">
              <a:lnSpc>
                <a:spcPct val="83000"/>
              </a:lnSpc>
              <a:buNone/>
            </a:pPr>
            <a:r>
              <a:rPr lang="en-US" sz="2600" b="1" dirty="0" err="1">
                <a:effectLst>
                  <a:glow rad="76200">
                    <a:schemeClr val="bg1"/>
                  </a:glow>
                </a:effectLst>
              </a:rPr>
              <a:t>ave</a:t>
            </a:r>
            <a:r>
              <a:rPr lang="en-US" sz="2600" b="1" dirty="0">
                <a:effectLst>
                  <a:glow rad="76200">
                    <a:schemeClr val="bg1"/>
                  </a:glow>
                </a:effectLst>
              </a:rPr>
              <a:t> the Highest Hankering to </a:t>
            </a:r>
            <a:r>
              <a:rPr lang="en-US" sz="2600" b="1" dirty="0" err="1">
                <a:effectLst>
                  <a:glow rad="76200">
                    <a:schemeClr val="bg1"/>
                  </a:glow>
                </a:effectLst>
              </a:rPr>
              <a:t>InHabit</a:t>
            </a:r>
            <a:r>
              <a:rPr lang="en-US" sz="2600" b="1" dirty="0">
                <a:effectLst>
                  <a:glow rad="76200">
                    <a:schemeClr val="bg1"/>
                  </a:glow>
                </a:effectLst>
              </a:rPr>
              <a:t> Heaven (4:8-10; 6:12, 14, 19; 1:16)</a:t>
            </a:r>
          </a:p>
        </p:txBody>
      </p:sp>
    </p:spTree>
    <p:extLst>
      <p:ext uri="{BB962C8B-B14F-4D97-AF65-F5344CB8AC3E}">
        <p14:creationId xmlns:p14="http://schemas.microsoft.com/office/powerpoint/2010/main" val="391139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d"/>
      </p:transition>
    </mc:Choice>
    <mc:Fallback xmlns="">
      <p:transition spd="slow"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3430B-63A9-0AFE-B322-5A420E10A0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7663" indent="-347663">
              <a:lnSpc>
                <a:spcPct val="100000"/>
              </a:lnSpc>
            </a:pPr>
            <a:r>
              <a:rPr lang="en-US" sz="3200" dirty="0">
                <a:effectLst>
                  <a:glow rad="127000">
                    <a:schemeClr val="bg1"/>
                  </a:glow>
                </a:effectLst>
              </a:rPr>
              <a:t>Believe Jesus is the Son of God – </a:t>
            </a:r>
            <a:r>
              <a:rPr lang="en-US" sz="3200">
                <a:effectLst>
                  <a:glow rad="127000">
                    <a:schemeClr val="bg1"/>
                  </a:glow>
                </a:effectLst>
              </a:rPr>
              <a:t>John 1:12</a:t>
            </a:r>
            <a:endParaRPr lang="en-US" sz="3200" dirty="0">
              <a:effectLst>
                <a:glow rad="127000">
                  <a:schemeClr val="bg1"/>
                </a:glow>
              </a:effectLst>
            </a:endParaRPr>
          </a:p>
          <a:p>
            <a:pPr marL="347663" indent="-347663">
              <a:lnSpc>
                <a:spcPct val="100000"/>
              </a:lnSpc>
            </a:pPr>
            <a:r>
              <a:rPr lang="en-US" sz="3200" dirty="0">
                <a:effectLst>
                  <a:glow rad="127000">
                    <a:schemeClr val="bg1"/>
                  </a:glow>
                </a:effectLst>
              </a:rPr>
              <a:t>Repent of your sins and turn to God – Acts 3:19</a:t>
            </a:r>
          </a:p>
          <a:p>
            <a:pPr marL="347663" indent="-347663">
              <a:lnSpc>
                <a:spcPct val="100000"/>
              </a:lnSpc>
            </a:pPr>
            <a:r>
              <a:rPr lang="en-US" sz="3200" dirty="0">
                <a:effectLst>
                  <a:glow rad="127000">
                    <a:schemeClr val="bg1"/>
                  </a:glow>
                </a:effectLst>
              </a:rPr>
              <a:t>Confess your faith in Jesus Christ – Matthew 10:32</a:t>
            </a:r>
          </a:p>
          <a:p>
            <a:pPr marL="347663" indent="-347663">
              <a:lnSpc>
                <a:spcPct val="100000"/>
              </a:lnSpc>
            </a:pPr>
            <a:r>
              <a:rPr lang="en-US" sz="3200" dirty="0">
                <a:effectLst>
                  <a:glow rad="127000">
                    <a:schemeClr val="bg1"/>
                  </a:glow>
                </a:effectLst>
              </a:rPr>
              <a:t>Be immersed into Christ – John 3:3-5</a:t>
            </a:r>
          </a:p>
          <a:p>
            <a:pPr marL="914400" lvl="1">
              <a:lnSpc>
                <a:spcPct val="100000"/>
              </a:lnSpc>
            </a:pPr>
            <a:r>
              <a:rPr lang="en-US" sz="2800" dirty="0">
                <a:effectLst>
                  <a:glow rad="127000">
                    <a:schemeClr val="bg1"/>
                  </a:glow>
                </a:effectLst>
              </a:rPr>
              <a:t>God will forgive all of your sins – Acts 2:38</a:t>
            </a:r>
          </a:p>
          <a:p>
            <a:pPr marL="914400" lvl="1">
              <a:lnSpc>
                <a:spcPct val="100000"/>
              </a:lnSpc>
            </a:pPr>
            <a:r>
              <a:rPr lang="en-US" sz="2800" dirty="0">
                <a:effectLst>
                  <a:glow rad="127000">
                    <a:schemeClr val="bg1"/>
                  </a:glow>
                </a:effectLst>
              </a:rPr>
              <a:t>God will add you to His church – Acts 2:47</a:t>
            </a:r>
          </a:p>
          <a:p>
            <a:pPr marL="914400" lvl="1">
              <a:lnSpc>
                <a:spcPct val="100000"/>
              </a:lnSpc>
            </a:pPr>
            <a:r>
              <a:rPr lang="en-US" sz="2800" dirty="0">
                <a:effectLst>
                  <a:glow rad="127000">
                    <a:schemeClr val="bg1"/>
                  </a:glow>
                </a:effectLst>
              </a:rPr>
              <a:t>God will enroll you in heaven – Hebrews 12:23</a:t>
            </a:r>
          </a:p>
          <a:p>
            <a:pPr marL="347663" indent="-347663">
              <a:lnSpc>
                <a:spcPct val="100000"/>
              </a:lnSpc>
            </a:pPr>
            <a:r>
              <a:rPr lang="en-US" sz="3200" dirty="0">
                <a:effectLst>
                  <a:glow rad="127000">
                    <a:schemeClr val="bg1"/>
                  </a:glow>
                </a:effectLst>
              </a:rPr>
              <a:t>Be faithful to Him each day – Revelation 2:10 </a:t>
            </a:r>
          </a:p>
        </p:txBody>
      </p:sp>
    </p:spTree>
    <p:extLst>
      <p:ext uri="{BB962C8B-B14F-4D97-AF65-F5344CB8AC3E}">
        <p14:creationId xmlns:p14="http://schemas.microsoft.com/office/powerpoint/2010/main" val="122332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292</Words>
  <Application>Microsoft Office PowerPoint</Application>
  <PresentationFormat>Widescreen</PresentationFormat>
  <Paragraphs>21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Operator</cp:lastModifiedBy>
  <cp:revision>5</cp:revision>
  <dcterms:created xsi:type="dcterms:W3CDTF">2022-06-18T00:23:06Z</dcterms:created>
  <dcterms:modified xsi:type="dcterms:W3CDTF">2022-06-19T21:48:20Z</dcterms:modified>
</cp:coreProperties>
</file>