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A18A9-143C-D909-D938-7EE637095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82AD-9038-77FA-70F7-BC6DF1ACA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7467C-7566-9B1C-4CDB-C9A38E79E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DAD-3B66-412C-9381-43F46C1F491C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E16E8-F58A-A692-FF73-F38188968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E745E-6E56-DF01-4CE8-3FC3EBA1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87BC-266C-4103-8364-7DB0414C0D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plant, grass&#10;&#10;Description automatically generated">
            <a:extLst>
              <a:ext uri="{FF2B5EF4-FFF2-40B4-BE49-F238E27FC236}">
                <a16:creationId xmlns:a16="http://schemas.microsoft.com/office/drawing/2014/main" id="{93124DD6-41E4-52A2-CFAC-1EBA7B15E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5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87732A-B48A-30C0-F6EB-197DAE7E0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DAD-3B66-412C-9381-43F46C1F491C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9F7D21-4D4D-691A-F801-F6BF27E8E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68652-7BF8-7F4C-9A03-79C963C7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87BC-266C-4103-8364-7DB0414C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E53E-065F-A4FA-4CAE-5FE6FA2C7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698A0-DC3B-CD3E-9834-DD2202C24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5F642-3D33-3F20-6AE3-F3FC40DB1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E93AE-D215-650A-E60B-C9F7BC20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DAD-3B66-412C-9381-43F46C1F491C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B9537-34B3-D1A6-9580-CA75DCD6B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2166E-3698-B489-4FB5-1B695F2A4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87BC-266C-4103-8364-7DB0414C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22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227F-214D-C1EF-0E29-88C8AEC53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2973A3-8903-B7FF-4402-6176B370E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2CAB4-3DC1-2CD6-7F8C-80B11F687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FB3F5-730A-6337-85EB-F791634D4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DAD-3B66-412C-9381-43F46C1F491C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D433A-6D18-8BD2-227A-04120462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FAF6C-8F03-6112-E932-5FDC701C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87BC-266C-4103-8364-7DB0414C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49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9677F-6B5A-0DCF-92D9-6A1D5522F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F6C82F-0BDE-8E0F-323A-EC36A783B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7011E-0A20-7A68-01FF-EB495962F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DAD-3B66-412C-9381-43F46C1F491C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262E8-4982-7795-1E9A-CCCB510AA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30DF1-4CBD-3035-8E38-33E0E62B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87BC-266C-4103-8364-7DB0414C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70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C83BD-DBFF-90DA-CEFC-87DF88184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B1E13D-3A62-5AF5-E401-BABB26D31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E8123-0786-D811-D791-9CB6398C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DAD-3B66-412C-9381-43F46C1F491C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1F24F-21D2-9D47-24C0-E6B1B27E0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EC32B-F9A8-2BDB-6E23-226AA7AF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87BC-266C-4103-8364-7DB0414C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6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F5295A6-4513-EFCC-D220-A5C18BD67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8B72E-A4E5-45B5-E70D-D3E2B02D9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30" y="2659310"/>
            <a:ext cx="11009851" cy="3819656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198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A526B35D-025D-8B83-996B-270D4398F3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8B72E-A4E5-45B5-E70D-D3E2B02D9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30" y="1719743"/>
            <a:ext cx="11009851" cy="4759223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695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C84060C6-AD1A-E810-C297-FC013768F0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8B72E-A4E5-45B5-E70D-D3E2B02D9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30" y="1719743"/>
            <a:ext cx="11009851" cy="4759223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328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AB13F469-3442-C4EB-3B12-F0BC1AB579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8B72E-A4E5-45B5-E70D-D3E2B02D9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30" y="1719743"/>
            <a:ext cx="11009851" cy="4759223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412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0921F-0363-ABE0-6DFE-7E0582B3F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6022C-AE25-A18F-9E87-8A2597169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11159-A79A-E0C4-BA5D-DBD2EFC91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DAD-3B66-412C-9381-43F46C1F491C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AD347-EB6C-8A41-59DD-AF0AB5B7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32695-348A-840C-02DE-88ECBF6F3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87BC-266C-4103-8364-7DB0414C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8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B769A-6A46-FB94-F484-CC639C174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61187-735A-365F-68CA-D16236F1D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72BD4-D51A-F917-CBF6-7F070AC6E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EDA83-4EB6-13F1-D498-52F50EDFC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DAD-3B66-412C-9381-43F46C1F491C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1F494-C6BD-9864-F2ED-D0C6269AB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B2A76-7E55-253D-E1BD-ECC485EB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87BC-266C-4103-8364-7DB0414C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4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F26B6-3C74-97FE-63C9-FF16F2EB9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E29A6-4548-A7DF-5482-4F24B9F6F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9961C-5A99-3BA5-D795-7CD1A09B2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70BDAA-6264-DA49-72C3-F160B26BC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3FFB6A-9F34-B48D-8CC1-EDF6616DC9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2EEBD-3156-E465-A007-F52BDDE0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DAD-3B66-412C-9381-43F46C1F491C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C9BDF3-CEEB-7598-584C-6E5591F7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9D8EDF-0FEE-9F10-16CD-C8B671F13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87BC-266C-4103-8364-7DB0414C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DA00-134B-5E81-AC68-85EF512DA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9AF799-1D5C-3BAC-B990-60F8B10A2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DAD-3B66-412C-9381-43F46C1F491C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F7065-2786-4984-434E-5C2DBACD2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4DD840-6271-5A85-5E8F-994A074E8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87BC-266C-4103-8364-7DB0414C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8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99F88-11E4-4168-87CB-C9F4F27C2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BBF98-51A2-7627-5AB8-1B7038731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FE086-1A3A-3A27-A252-2EC8516F58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28DAD-3B66-412C-9381-43F46C1F491C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98C3E-61E9-8D03-FEB6-F5CDA322E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4A112-F09C-A621-52B6-A4517D0DC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D87BC-266C-4103-8364-7DB0414C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90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AC7B8-655A-C03F-D4A3-1E5894321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ABUNDANT – </a:t>
            </a:r>
            <a:r>
              <a:rPr lang="en-US" i="1" dirty="0"/>
              <a:t>“truly is plentiful” (Matt. 9:37)</a:t>
            </a:r>
            <a:endParaRPr lang="en-US" dirty="0"/>
          </a:p>
          <a:p>
            <a:pPr lvl="1"/>
            <a:r>
              <a:rPr lang="en-US" dirty="0"/>
              <a:t>The harvest is all around us – lost souls are everywhere!</a:t>
            </a:r>
          </a:p>
          <a:p>
            <a:pPr lvl="1"/>
            <a:r>
              <a:rPr lang="en-US" dirty="0"/>
              <a:t>Jesus says, “Lift up your eyes and look” (John 4:35)!</a:t>
            </a:r>
          </a:p>
          <a:p>
            <a:pPr lvl="1"/>
            <a:r>
              <a:rPr lang="en-US" dirty="0"/>
              <a:t>We must see souls and the harvest through Jesus’ eyes!</a:t>
            </a:r>
          </a:p>
          <a:p>
            <a:r>
              <a:rPr lang="en-US" dirty="0"/>
              <a:t>NOW – </a:t>
            </a:r>
            <a:r>
              <a:rPr lang="en-US" i="1" dirty="0"/>
              <a:t>“the fields are already white” (John 4:35)</a:t>
            </a:r>
            <a:endParaRPr lang="en-US" dirty="0"/>
          </a:p>
          <a:p>
            <a:pPr lvl="1"/>
            <a:r>
              <a:rPr lang="en-US" dirty="0"/>
              <a:t>Too often, we wait and we offer excuses for our delay</a:t>
            </a:r>
          </a:p>
          <a:p>
            <a:pPr lvl="1"/>
            <a:r>
              <a:rPr lang="en-US" dirty="0"/>
              <a:t>Jesus says, “Do not say the harvest is future” (John 4:35)!</a:t>
            </a:r>
          </a:p>
          <a:p>
            <a:pPr lvl="1"/>
            <a:r>
              <a:rPr lang="en-US" dirty="0"/>
              <a:t>Souls are ready for the gospel now!</a:t>
            </a:r>
          </a:p>
          <a:p>
            <a:pPr lvl="1"/>
            <a:r>
              <a:rPr lang="en-US" dirty="0"/>
              <a:t>Souls are dying without the gospel (Heb. 9:27)!</a:t>
            </a:r>
          </a:p>
        </p:txBody>
      </p:sp>
    </p:spTree>
    <p:extLst>
      <p:ext uri="{BB962C8B-B14F-4D97-AF65-F5344CB8AC3E}">
        <p14:creationId xmlns:p14="http://schemas.microsoft.com/office/powerpoint/2010/main" val="33664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AC7B8-655A-C03F-D4A3-1E5894321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ABUNDANT – </a:t>
            </a:r>
            <a:r>
              <a:rPr lang="en-US" i="1" dirty="0"/>
              <a:t>“truly is plentiful” (Matt. 9:37)</a:t>
            </a:r>
            <a:endParaRPr lang="en-US" dirty="0"/>
          </a:p>
          <a:p>
            <a:r>
              <a:rPr lang="en-US" dirty="0"/>
              <a:t>NOW – </a:t>
            </a:r>
            <a:r>
              <a:rPr lang="en-US" i="1" dirty="0"/>
              <a:t>“the fields are already white” (John 4:35)</a:t>
            </a:r>
          </a:p>
          <a:p>
            <a:r>
              <a:rPr lang="en-US" dirty="0"/>
              <a:t>GOD’S – </a:t>
            </a:r>
            <a:r>
              <a:rPr lang="en-US" i="1" dirty="0"/>
              <a:t>“the Lord of the harvest…His harvest” (Matt. 9:38)</a:t>
            </a:r>
            <a:endParaRPr lang="en-US" dirty="0"/>
          </a:p>
          <a:p>
            <a:pPr lvl="1"/>
            <a:r>
              <a:rPr lang="en-US" dirty="0"/>
              <a:t>The harvest of souls is not about us!</a:t>
            </a:r>
          </a:p>
          <a:p>
            <a:pPr lvl="1"/>
            <a:r>
              <a:rPr lang="en-US" dirty="0"/>
              <a:t>The harvest of souls is about God!</a:t>
            </a:r>
          </a:p>
          <a:p>
            <a:pPr lvl="1"/>
            <a:r>
              <a:rPr lang="en-US" dirty="0"/>
              <a:t>All souls are His (Ezek. 18:4)!</a:t>
            </a:r>
          </a:p>
          <a:p>
            <a:pPr lvl="1"/>
            <a:r>
              <a:rPr lang="en-US" dirty="0"/>
              <a:t>The increase is from and belongs to God (1 Cor. 3:5-11)!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39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AC7B8-655A-C03F-D4A3-1E5894321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URGENT – </a:t>
            </a:r>
            <a:r>
              <a:rPr lang="en-US" i="1" dirty="0"/>
              <a:t>“pray earnestly” (Matt. 9:38, ESV)</a:t>
            </a:r>
            <a:endParaRPr lang="en-US" dirty="0"/>
          </a:p>
          <a:p>
            <a:pPr lvl="1"/>
            <a:r>
              <a:rPr lang="en-US" dirty="0"/>
              <a:t>The need for laborers is so urgent, we must beg for the Lord’s help!</a:t>
            </a:r>
          </a:p>
          <a:p>
            <a:r>
              <a:rPr lang="en-US" dirty="0"/>
              <a:t>FEW – </a:t>
            </a:r>
            <a:r>
              <a:rPr lang="en-US" i="1" dirty="0"/>
              <a:t>“the laborers are few” (Matt. 9:37)</a:t>
            </a:r>
            <a:endParaRPr lang="en-US" dirty="0"/>
          </a:p>
          <a:p>
            <a:pPr lvl="1"/>
            <a:r>
              <a:rPr lang="en-US" dirty="0"/>
              <a:t>Only a few Christians are really at work!</a:t>
            </a:r>
          </a:p>
          <a:p>
            <a:pPr lvl="1"/>
            <a:r>
              <a:rPr lang="en-US" dirty="0"/>
              <a:t>The church has everything it needs to carry out the Great Commission, except ...</a:t>
            </a:r>
          </a:p>
          <a:p>
            <a:pPr lvl="1"/>
            <a:r>
              <a:rPr lang="en-US" dirty="0"/>
              <a:t>Are you one of the “few”?  (Matt. 22:14; 7:14; Luke 13:23-24; 1 Pet. 3:20)</a:t>
            </a:r>
          </a:p>
          <a:p>
            <a:pPr lvl="1"/>
            <a:r>
              <a:rPr lang="en-US" dirty="0"/>
              <a:t>The Lord and His church need more laborers now!</a:t>
            </a:r>
          </a:p>
          <a:p>
            <a:r>
              <a:rPr lang="en-US" dirty="0"/>
              <a:t>SENT – </a:t>
            </a:r>
            <a:r>
              <a:rPr lang="en-US" i="1" dirty="0"/>
              <a:t>“to send out laborers” (Matt. 9:38)</a:t>
            </a:r>
          </a:p>
          <a:p>
            <a:pPr lvl="1"/>
            <a:r>
              <a:rPr lang="en-US" dirty="0"/>
              <a:t>“Jesus sent out and commanded them…” (Matt. 10:5)</a:t>
            </a:r>
          </a:p>
          <a:p>
            <a:pPr lvl="1"/>
            <a:r>
              <a:rPr lang="en-US" dirty="0"/>
              <a:t>“Go therefore and make disciples…” (Matt. 28:19-20)</a:t>
            </a:r>
          </a:p>
          <a:p>
            <a:pPr lvl="1"/>
            <a:r>
              <a:rPr lang="en-US" dirty="0"/>
              <a:t>We must all GO!  And then, we must SEND others to GO further!</a:t>
            </a:r>
          </a:p>
        </p:txBody>
      </p:sp>
    </p:spTree>
    <p:extLst>
      <p:ext uri="{BB962C8B-B14F-4D97-AF65-F5344CB8AC3E}">
        <p14:creationId xmlns:p14="http://schemas.microsoft.com/office/powerpoint/2010/main" val="257640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AC7B8-655A-C03F-D4A3-1E5894321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Believe that Jesus is God’s Son – John 3:16</a:t>
            </a:r>
          </a:p>
          <a:p>
            <a:r>
              <a:rPr lang="en-US" dirty="0"/>
              <a:t>Repent from your sins and turn to God – Luke 13:3</a:t>
            </a:r>
          </a:p>
          <a:p>
            <a:r>
              <a:rPr lang="en-US" dirty="0"/>
              <a:t>Confess your faith in Jesus Christ – Romans 10:9-10</a:t>
            </a:r>
          </a:p>
          <a:p>
            <a:r>
              <a:rPr lang="en-US" dirty="0"/>
              <a:t>Be immersed into Christ – Acts 2:38</a:t>
            </a:r>
          </a:p>
          <a:p>
            <a:pPr lvl="1"/>
            <a:r>
              <a:rPr lang="en-US" dirty="0"/>
              <a:t>God will forgive all of your sins – Acts 22:16</a:t>
            </a:r>
          </a:p>
          <a:p>
            <a:pPr lvl="1"/>
            <a:r>
              <a:rPr lang="en-US" dirty="0"/>
              <a:t>God will add you to His church, as a laborer – Acts 2:47</a:t>
            </a:r>
          </a:p>
          <a:p>
            <a:pPr lvl="1"/>
            <a:r>
              <a:rPr lang="en-US" dirty="0"/>
              <a:t>God will register your name in heaven – Hebrews 12:23</a:t>
            </a:r>
          </a:p>
          <a:p>
            <a:r>
              <a:rPr lang="en-US" dirty="0"/>
              <a:t>Faithfully abound in the Lord’s work – </a:t>
            </a:r>
            <a:r>
              <a:rPr lang="en-US"/>
              <a:t>1 Corinthians </a:t>
            </a:r>
            <a:r>
              <a:rPr lang="en-US" dirty="0"/>
              <a:t>15:58</a:t>
            </a:r>
          </a:p>
        </p:txBody>
      </p:sp>
    </p:spTree>
    <p:extLst>
      <p:ext uri="{BB962C8B-B14F-4D97-AF65-F5344CB8AC3E}">
        <p14:creationId xmlns:p14="http://schemas.microsoft.com/office/powerpoint/2010/main" val="293301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426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</cp:revision>
  <dcterms:created xsi:type="dcterms:W3CDTF">2022-06-10T22:59:23Z</dcterms:created>
  <dcterms:modified xsi:type="dcterms:W3CDTF">2022-06-12T20:10:46Z</dcterms:modified>
</cp:coreProperties>
</file>