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1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00DEB88-CEB6-AA6E-C598-EB7CD117C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95273E6-DCC3-9886-B406-36668259B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594284" cy="45678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3E34CD5-2358-248E-A16B-430726891B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594284" cy="45678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3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5E3C0179-95C4-40C4-0B0F-7C25D16D2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594284" cy="45678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0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704972" cy="4567805"/>
          </a:xfrm>
        </p:spPr>
        <p:txBody>
          <a:bodyPr>
            <a:normAutofit/>
          </a:bodyPr>
          <a:lstStyle/>
          <a:p>
            <a:pPr marL="347663" indent="-347663"/>
            <a:r>
              <a:rPr lang="en-US" dirty="0"/>
              <a:t>The Nature of God Is Truthful</a:t>
            </a:r>
          </a:p>
          <a:p>
            <a:pPr marL="688976" lvl="1" indent="-347663"/>
            <a:r>
              <a:rPr lang="en-US" dirty="0"/>
              <a:t>He is the “God of truth” (Deut. 32:4; Psa. 31:5; Isa. 65:16)</a:t>
            </a:r>
          </a:p>
          <a:p>
            <a:pPr marL="688976" lvl="1" indent="-347663"/>
            <a:r>
              <a:rPr lang="en-US" dirty="0"/>
              <a:t>He is “true” (John 3:33; 7:28; 8:26)</a:t>
            </a:r>
          </a:p>
          <a:p>
            <a:pPr marL="688976" lvl="1" indent="-347663"/>
            <a:r>
              <a:rPr lang="en-US" dirty="0"/>
              <a:t>He is “the true God” (2 Chron. 15:3; Jer. 10:10; 1 Thess. 1:9; 1 John 5:20)</a:t>
            </a:r>
          </a:p>
          <a:p>
            <a:pPr marL="688976" lvl="1" indent="-347663"/>
            <a:r>
              <a:rPr lang="en-US" dirty="0"/>
              <a:t>He is “the only true God” (John 17:3)</a:t>
            </a:r>
          </a:p>
          <a:p>
            <a:pPr marL="688976" lvl="1" indent="-347663"/>
            <a:r>
              <a:rPr lang="en-US" dirty="0"/>
              <a:t>Jesus is “true” (Rev. 3:7, 14; 19:11; Matt. 22:16)</a:t>
            </a:r>
          </a:p>
          <a:p>
            <a:pPr marL="688976" lvl="1" indent="-347663"/>
            <a:r>
              <a:rPr lang="en-US" dirty="0"/>
              <a:t>Jesus is “the truth” (John 14:6)</a:t>
            </a:r>
          </a:p>
          <a:p>
            <a:pPr marL="688976" lvl="1" indent="-347663"/>
            <a:r>
              <a:rPr lang="en-US" dirty="0"/>
              <a:t>God “keeps truth forever” (Psa. 146:6), for “His truth endures to all generations” </a:t>
            </a:r>
            <a:br>
              <a:rPr lang="en-US" dirty="0"/>
            </a:br>
            <a:r>
              <a:rPr lang="en-US" dirty="0"/>
              <a:t>(Psa. 100:5; 117:2)</a:t>
            </a:r>
          </a:p>
          <a:p>
            <a:pPr marL="688976" lvl="1" indent="-347663"/>
            <a:r>
              <a:rPr lang="en-US" dirty="0"/>
              <a:t>“It is impossible for God to lie” (Heb. 6:18) – He “cannot lie” (Tit. 1:2)</a:t>
            </a:r>
          </a:p>
        </p:txBody>
      </p:sp>
    </p:spTree>
    <p:extLst>
      <p:ext uri="{BB962C8B-B14F-4D97-AF65-F5344CB8AC3E}">
        <p14:creationId xmlns:p14="http://schemas.microsoft.com/office/powerpoint/2010/main" val="40584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704972" cy="4567805"/>
          </a:xfrm>
        </p:spPr>
        <p:txBody>
          <a:bodyPr>
            <a:normAutofit/>
          </a:bodyPr>
          <a:lstStyle/>
          <a:p>
            <a:pPr marL="347663" indent="-347663"/>
            <a:r>
              <a:rPr lang="en-US" dirty="0"/>
              <a:t>The Words of God Are Truthful</a:t>
            </a:r>
          </a:p>
          <a:p>
            <a:pPr marL="688976" lvl="1" indent="-347663"/>
            <a:r>
              <a:rPr lang="en-US" dirty="0"/>
              <a:t>His “law” (Psa. 119:142), His “commandments” (119:151), His “word” (119:160; John 17:17), His “judgments” (Psa. 19:9; Rev. 16:7; 19:2), His “Scripture” (Dan. 10:21), His “sayings” (Rev. 19:9) are “TRUTH”</a:t>
            </a:r>
          </a:p>
          <a:p>
            <a:pPr marL="688976" lvl="1" indent="-347663"/>
            <a:r>
              <a:rPr lang="en-US" dirty="0"/>
              <a:t>Jesus came and spoke “truth” (John 8:45; 16:7; Matt. 22:16)</a:t>
            </a:r>
          </a:p>
          <a:p>
            <a:pPr marL="347663" indent="-347663"/>
            <a:r>
              <a:rPr lang="en-US" dirty="0"/>
              <a:t>The Ways of God Are Truthful</a:t>
            </a:r>
          </a:p>
          <a:p>
            <a:pPr marL="688976" lvl="1" indent="-347663"/>
            <a:r>
              <a:rPr lang="en-US" dirty="0"/>
              <a:t>“All the paths of the Lord are truth” (Psa. 25:10)</a:t>
            </a:r>
          </a:p>
          <a:p>
            <a:pPr marL="688976" lvl="1" indent="-347663"/>
            <a:r>
              <a:rPr lang="en-US" dirty="0"/>
              <a:t>His “ways” are “true” (Rev. 15:3)</a:t>
            </a:r>
          </a:p>
        </p:txBody>
      </p:sp>
    </p:spTree>
    <p:extLst>
      <p:ext uri="{BB962C8B-B14F-4D97-AF65-F5344CB8AC3E}">
        <p14:creationId xmlns:p14="http://schemas.microsoft.com/office/powerpoint/2010/main" val="3060485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831972" cy="4322273"/>
          </a:xfrm>
        </p:spPr>
        <p:txBody>
          <a:bodyPr>
            <a:normAutofit/>
          </a:bodyPr>
          <a:lstStyle/>
          <a:p>
            <a:r>
              <a:rPr lang="en-US" dirty="0"/>
              <a:t>God Expects Our Words to Be Truthful</a:t>
            </a:r>
          </a:p>
          <a:p>
            <a:pPr lvl="1"/>
            <a:r>
              <a:rPr lang="en-US" dirty="0"/>
              <a:t>Wisdom says, “My mouth will speak truth” (Prov. 8:7)</a:t>
            </a:r>
          </a:p>
          <a:p>
            <a:pPr lvl="1"/>
            <a:r>
              <a:rPr lang="en-US" dirty="0"/>
              <a:t>We are commanded, “Putting away lying, Let each one of you speak truth with his neighbor” (Eph. 4:25)</a:t>
            </a:r>
          </a:p>
          <a:p>
            <a:pPr lvl="1"/>
            <a:r>
              <a:rPr lang="en-US" dirty="0"/>
              <a:t>Ananias and Sapphira lied with their words and were punished (Acts 5:1-11)</a:t>
            </a:r>
          </a:p>
          <a:p>
            <a:r>
              <a:rPr lang="en-US" dirty="0"/>
              <a:t>God Expects Our Walk to Be Truthful</a:t>
            </a:r>
          </a:p>
          <a:p>
            <a:pPr lvl="1"/>
            <a:r>
              <a:rPr lang="en-US" dirty="0"/>
              <a:t>It starts with having “truth in the inward parts” (Psa. 51:6)</a:t>
            </a:r>
          </a:p>
          <a:p>
            <a:pPr lvl="1"/>
            <a:r>
              <a:rPr lang="en-US" dirty="0"/>
              <a:t>It requires that we “meditate” on that which is “true” (Phil. 4:8)</a:t>
            </a:r>
          </a:p>
          <a:p>
            <a:pPr lvl="1"/>
            <a:r>
              <a:rPr lang="en-US" dirty="0"/>
              <a:t>God expects us to “deal truthfully” with others always (Prov. 12:22) </a:t>
            </a:r>
          </a:p>
          <a:p>
            <a:pPr lvl="1"/>
            <a:r>
              <a:rPr lang="en-US" dirty="0"/>
              <a:t>Jacob’s sons led their father to believe a lie and were guilty (Gen. 37:31-35)</a:t>
            </a:r>
          </a:p>
        </p:txBody>
      </p:sp>
    </p:spTree>
    <p:extLst>
      <p:ext uri="{BB962C8B-B14F-4D97-AF65-F5344CB8AC3E}">
        <p14:creationId xmlns:p14="http://schemas.microsoft.com/office/powerpoint/2010/main" val="6806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831972" cy="4322273"/>
          </a:xfrm>
        </p:spPr>
        <p:txBody>
          <a:bodyPr>
            <a:normAutofit/>
          </a:bodyPr>
          <a:lstStyle/>
          <a:p>
            <a:r>
              <a:rPr lang="en-US" dirty="0"/>
              <a:t>God Reveals Blessings of Being Truthful</a:t>
            </a:r>
          </a:p>
          <a:p>
            <a:pPr lvl="1"/>
            <a:r>
              <a:rPr lang="en-US" dirty="0"/>
              <a:t>We “dwell in” the presence of God (Psa. 15:1-2)</a:t>
            </a:r>
          </a:p>
          <a:p>
            <a:pPr lvl="1"/>
            <a:r>
              <a:rPr lang="en-US" dirty="0"/>
              <a:t>We are God’s “delight” (Prov. 12:22) and made to be like Him</a:t>
            </a:r>
          </a:p>
          <a:p>
            <a:pPr lvl="1"/>
            <a:r>
              <a:rPr lang="en-US" dirty="0"/>
              <a:t>We stand out from the crowd (2 Cor. 6:17; 1 Pet. 1:15; Rom. 3:4</a:t>
            </a:r>
            <a:r>
              <a:rPr lang="en-US"/>
              <a:t>; 12:2; 1 John 5:19)</a:t>
            </a:r>
            <a:endParaRPr lang="en-US" dirty="0"/>
          </a:p>
          <a:p>
            <a:pPr lvl="1"/>
            <a:r>
              <a:rPr lang="en-US" dirty="0"/>
              <a:t>We build trust and respect from others (Psa. 40:4; Jer. 9:4-5)</a:t>
            </a:r>
          </a:p>
          <a:p>
            <a:pPr lvl="1"/>
            <a:r>
              <a:rPr lang="en-US" dirty="0"/>
              <a:t>We find protection in the enduring nature of truth (Psa. 91:4; Prov. 12:19)</a:t>
            </a:r>
          </a:p>
          <a:p>
            <a:r>
              <a:rPr lang="en-US" dirty="0"/>
              <a:t>God Warns of the Dangers of Lying</a:t>
            </a:r>
          </a:p>
          <a:p>
            <a:pPr lvl="1"/>
            <a:r>
              <a:rPr lang="en-US" dirty="0"/>
              <a:t>God specifies the origin of lying (John 8:44; Acts 5:3)</a:t>
            </a:r>
          </a:p>
          <a:p>
            <a:pPr lvl="1"/>
            <a:r>
              <a:rPr lang="en-US" dirty="0"/>
              <a:t>God specifies His response to lying (Prov. 6:16-19; 12:22)</a:t>
            </a:r>
          </a:p>
          <a:p>
            <a:pPr lvl="1"/>
            <a:r>
              <a:rPr lang="en-US" dirty="0"/>
              <a:t>God specifies the end result of lying (Rev. 21:8, 27; 22:15)</a:t>
            </a:r>
          </a:p>
        </p:txBody>
      </p:sp>
    </p:spTree>
    <p:extLst>
      <p:ext uri="{BB962C8B-B14F-4D97-AF65-F5344CB8AC3E}">
        <p14:creationId xmlns:p14="http://schemas.microsoft.com/office/powerpoint/2010/main" val="333998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/>
              <a:t>Believe Jesus is God’s Son – Romans 10:9</a:t>
            </a:r>
          </a:p>
          <a:p>
            <a:pPr marL="342900" indent="-342900"/>
            <a:r>
              <a:rPr lang="en-US" sz="3200" dirty="0"/>
              <a:t>Repent of your sins and turn to God – 2 Peter 3:9</a:t>
            </a:r>
          </a:p>
          <a:p>
            <a:pPr marL="342900" indent="-342900"/>
            <a:r>
              <a:rPr lang="en-US" sz="3200" dirty="0"/>
              <a:t>Confess your faith in Jesus Christ – Romans 10:10</a:t>
            </a:r>
          </a:p>
          <a:p>
            <a:pPr marL="342900" indent="-342900"/>
            <a:r>
              <a:rPr lang="en-US" sz="3200" dirty="0"/>
              <a:t>Be immersed into Christ – Acts 22:16</a:t>
            </a:r>
          </a:p>
          <a:p>
            <a:pPr marL="800100" lvl="1" indent="-342900"/>
            <a:r>
              <a:rPr lang="en-US" sz="2800" dirty="0"/>
              <a:t>God will forgive all of your sins – Acts 2:38</a:t>
            </a:r>
          </a:p>
          <a:p>
            <a:pPr marL="800100" lvl="1" indent="-342900"/>
            <a:r>
              <a:rPr lang="en-US" sz="2800" dirty="0"/>
              <a:t>God will add you to His church – Acts 2:47</a:t>
            </a:r>
          </a:p>
          <a:p>
            <a:pPr marL="800100" lvl="1" indent="-342900"/>
            <a:r>
              <a:rPr lang="en-US" sz="2800" dirty="0"/>
              <a:t>God will register you in heaven – Hebrews 12:23</a:t>
            </a:r>
          </a:p>
          <a:p>
            <a:pPr marL="342900" indent="-342900"/>
            <a:r>
              <a:rPr lang="en-US" sz="3200" dirty="0"/>
              <a:t>Faithfully serve the Lord each day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2365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637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24</cp:revision>
  <dcterms:created xsi:type="dcterms:W3CDTF">2021-12-30T15:25:13Z</dcterms:created>
  <dcterms:modified xsi:type="dcterms:W3CDTF">2022-06-12T12:38:38Z</dcterms:modified>
</cp:coreProperties>
</file>