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2" r:id="rId2"/>
    <p:sldId id="266" r:id="rId3"/>
    <p:sldId id="270" r:id="rId4"/>
    <p:sldId id="273" r:id="rId5"/>
    <p:sldId id="271" r:id="rId6"/>
    <p:sldId id="275" r:id="rId7"/>
    <p:sldId id="274" r:id="rId8"/>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6818C6-42A6-4EB9-8199-808D58E552B9}" v="607" dt="2022-05-18T00:54:18.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594" autoAdjust="0"/>
    <p:restoredTop sz="60870" autoAdjust="0"/>
  </p:normalViewPr>
  <p:slideViewPr>
    <p:cSldViewPr snapToGrid="0">
      <p:cViewPr varScale="1">
        <p:scale>
          <a:sx n="69" d="100"/>
          <a:sy n="69" d="100"/>
        </p:scale>
        <p:origin x="1524" y="72"/>
      </p:cViewPr>
      <p:guideLst/>
    </p:cSldViewPr>
  </p:slideViewPr>
  <p:notesTextViewPr>
    <p:cViewPr>
      <p:scale>
        <a:sx n="1" d="1"/>
        <a:sy n="1" d="1"/>
      </p:scale>
      <p:origin x="0" y="-334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D77C5DB3-85D7-45A3-8876-3CAA59F62B06}"/>
    <pc:docChg chg="undo custSel addSld delSld modSld sldOrd">
      <pc:chgData name="Richard Watson" userId="e5e577014c15fc33" providerId="LiveId" clId="{D77C5DB3-85D7-45A3-8876-3CAA59F62B06}" dt="2022-05-06T21:50:26.382" v="20125" actId="20577"/>
      <pc:docMkLst>
        <pc:docMk/>
      </pc:docMkLst>
      <pc:sldChg chg="modNotesTx">
        <pc:chgData name="Richard Watson" userId="e5e577014c15fc33" providerId="LiveId" clId="{D77C5DB3-85D7-45A3-8876-3CAA59F62B06}" dt="2022-05-03T20:55:46.864" v="11248" actId="33524"/>
        <pc:sldMkLst>
          <pc:docMk/>
          <pc:sldMk cId="234886332" sldId="261"/>
        </pc:sldMkLst>
      </pc:sldChg>
      <pc:sldChg chg="modAnim modNotesTx">
        <pc:chgData name="Richard Watson" userId="e5e577014c15fc33" providerId="LiveId" clId="{D77C5DB3-85D7-45A3-8876-3CAA59F62B06}" dt="2022-05-01T22:27:16.459" v="6612" actId="20577"/>
        <pc:sldMkLst>
          <pc:docMk/>
          <pc:sldMk cId="3865079838" sldId="263"/>
        </pc:sldMkLst>
      </pc:sldChg>
      <pc:sldChg chg="modSp mod modAnim modNotesTx">
        <pc:chgData name="Richard Watson" userId="e5e577014c15fc33" providerId="LiveId" clId="{D77C5DB3-85D7-45A3-8876-3CAA59F62B06}" dt="2022-05-03T21:00:48.799" v="11596" actId="20577"/>
        <pc:sldMkLst>
          <pc:docMk/>
          <pc:sldMk cId="257470341" sldId="264"/>
        </pc:sldMkLst>
        <pc:spChg chg="mod">
          <ac:chgData name="Richard Watson" userId="e5e577014c15fc33" providerId="LiveId" clId="{D77C5DB3-85D7-45A3-8876-3CAA59F62B06}" dt="2022-04-29T21:04:12.921" v="3236" actId="20577"/>
          <ac:spMkLst>
            <pc:docMk/>
            <pc:sldMk cId="257470341" sldId="264"/>
            <ac:spMk id="6" creationId="{4358882F-D04D-4968-876D-21CE5751D147}"/>
          </ac:spMkLst>
        </pc:spChg>
        <pc:spChg chg="mod">
          <ac:chgData name="Richard Watson" userId="e5e577014c15fc33" providerId="LiveId" clId="{D77C5DB3-85D7-45A3-8876-3CAA59F62B06}" dt="2022-05-03T20:58:28.119" v="11262" actId="1076"/>
          <ac:spMkLst>
            <pc:docMk/>
            <pc:sldMk cId="257470341" sldId="264"/>
            <ac:spMk id="8" creationId="{E4381DE0-5196-4F26-A35D-5D0D4FEF2D88}"/>
          </ac:spMkLst>
        </pc:spChg>
        <pc:spChg chg="mod">
          <ac:chgData name="Richard Watson" userId="e5e577014c15fc33" providerId="LiveId" clId="{D77C5DB3-85D7-45A3-8876-3CAA59F62B06}" dt="2022-05-03T20:58:20.451" v="11261" actId="1076"/>
          <ac:spMkLst>
            <pc:docMk/>
            <pc:sldMk cId="257470341" sldId="264"/>
            <ac:spMk id="12" creationId="{A21ABFE2-4E34-4114-98A4-9F742493D38C}"/>
          </ac:spMkLst>
        </pc:spChg>
      </pc:sldChg>
      <pc:sldChg chg="modSp mod ord modNotesTx">
        <pc:chgData name="Richard Watson" userId="e5e577014c15fc33" providerId="LiveId" clId="{D77C5DB3-85D7-45A3-8876-3CAA59F62B06}" dt="2022-05-06T21:29:09.166" v="18947" actId="20577"/>
        <pc:sldMkLst>
          <pc:docMk/>
          <pc:sldMk cId="2897671379" sldId="265"/>
        </pc:sldMkLst>
        <pc:spChg chg="mod">
          <ac:chgData name="Richard Watson" userId="e5e577014c15fc33" providerId="LiveId" clId="{D77C5DB3-85D7-45A3-8876-3CAA59F62B06}" dt="2022-05-06T19:15:28.039" v="14605" actId="6549"/>
          <ac:spMkLst>
            <pc:docMk/>
            <pc:sldMk cId="2897671379" sldId="265"/>
            <ac:spMk id="12" creationId="{A21ABFE2-4E34-4114-98A4-9F742493D38C}"/>
          </ac:spMkLst>
        </pc:spChg>
        <pc:spChg chg="mod">
          <ac:chgData name="Richard Watson" userId="e5e577014c15fc33" providerId="LiveId" clId="{D77C5DB3-85D7-45A3-8876-3CAA59F62B06}" dt="2022-05-06T21:26:24.896" v="18410" actId="20577"/>
          <ac:spMkLst>
            <pc:docMk/>
            <pc:sldMk cId="2897671379" sldId="265"/>
            <ac:spMk id="14" creationId="{FD8D316C-2158-45B5-9C24-32B96C964123}"/>
          </ac:spMkLst>
        </pc:spChg>
      </pc:sldChg>
      <pc:sldChg chg="modSp mod modAnim modNotesTx">
        <pc:chgData name="Richard Watson" userId="e5e577014c15fc33" providerId="LiveId" clId="{D77C5DB3-85D7-45A3-8876-3CAA59F62B06}" dt="2022-05-03T20:57:11.454" v="11253" actId="27107"/>
        <pc:sldMkLst>
          <pc:docMk/>
          <pc:sldMk cId="3433457326" sldId="267"/>
        </pc:sldMkLst>
        <pc:spChg chg="mod">
          <ac:chgData name="Richard Watson" userId="e5e577014c15fc33" providerId="LiveId" clId="{D77C5DB3-85D7-45A3-8876-3CAA59F62B06}" dt="2022-04-28T10:45:12.990" v="983" actId="20577"/>
          <ac:spMkLst>
            <pc:docMk/>
            <pc:sldMk cId="3433457326" sldId="267"/>
            <ac:spMk id="6" creationId="{4358882F-D04D-4968-876D-21CE5751D147}"/>
          </ac:spMkLst>
        </pc:spChg>
      </pc:sldChg>
      <pc:sldChg chg="modAnim modNotesTx">
        <pc:chgData name="Richard Watson" userId="e5e577014c15fc33" providerId="LiveId" clId="{D77C5DB3-85D7-45A3-8876-3CAA59F62B06}" dt="2022-05-03T20:58:02.253" v="11260" actId="33524"/>
        <pc:sldMkLst>
          <pc:docMk/>
          <pc:sldMk cId="436853820" sldId="268"/>
        </pc:sldMkLst>
      </pc:sldChg>
      <pc:sldChg chg="delSp mod">
        <pc:chgData name="Richard Watson" userId="e5e577014c15fc33" providerId="LiveId" clId="{D77C5DB3-85D7-45A3-8876-3CAA59F62B06}" dt="2022-05-01T22:00:00.719" v="5993" actId="478"/>
        <pc:sldMkLst>
          <pc:docMk/>
          <pc:sldMk cId="646640934" sldId="269"/>
        </pc:sldMkLst>
        <pc:graphicFrameChg chg="del">
          <ac:chgData name="Richard Watson" userId="e5e577014c15fc33" providerId="LiveId" clId="{D77C5DB3-85D7-45A3-8876-3CAA59F62B06}" dt="2022-05-01T22:00:00.719" v="5993" actId="478"/>
          <ac:graphicFrameMkLst>
            <pc:docMk/>
            <pc:sldMk cId="646640934" sldId="269"/>
            <ac:graphicFrameMk id="7" creationId="{972DD615-9FE1-45D0-860F-F0A30DBCB49C}"/>
          </ac:graphicFrameMkLst>
        </pc:graphicFrameChg>
      </pc:sldChg>
      <pc:sldChg chg="modNotesTx">
        <pc:chgData name="Richard Watson" userId="e5e577014c15fc33" providerId="LiveId" clId="{D77C5DB3-85D7-45A3-8876-3CAA59F62B06}" dt="2022-05-06T21:50:26.382" v="20125" actId="20577"/>
        <pc:sldMkLst>
          <pc:docMk/>
          <pc:sldMk cId="852288787" sldId="273"/>
        </pc:sldMkLst>
      </pc:sldChg>
      <pc:sldChg chg="modNotesTx">
        <pc:chgData name="Richard Watson" userId="e5e577014c15fc33" providerId="LiveId" clId="{D77C5DB3-85D7-45A3-8876-3CAA59F62B06}" dt="2022-04-26T22:31:27.583" v="1" actId="20577"/>
        <pc:sldMkLst>
          <pc:docMk/>
          <pc:sldMk cId="54748097" sldId="281"/>
        </pc:sldMkLst>
      </pc:sldChg>
      <pc:sldChg chg="delSp modSp add mod setBg delDesignElem modNotesTx">
        <pc:chgData name="Richard Watson" userId="e5e577014c15fc33" providerId="LiveId" clId="{D77C5DB3-85D7-45A3-8876-3CAA59F62B06}" dt="2022-05-06T19:11:16.773" v="14604" actId="6549"/>
        <pc:sldMkLst>
          <pc:docMk/>
          <pc:sldMk cId="246874790" sldId="282"/>
        </pc:sldMkLst>
        <pc:spChg chg="mod">
          <ac:chgData name="Richard Watson" userId="e5e577014c15fc33" providerId="LiveId" clId="{D77C5DB3-85D7-45A3-8876-3CAA59F62B06}" dt="2022-05-05T17:27:09.604" v="11604" actId="207"/>
          <ac:spMkLst>
            <pc:docMk/>
            <pc:sldMk cId="246874790" sldId="282"/>
            <ac:spMk id="6" creationId="{4358882F-D04D-4968-876D-21CE5751D147}"/>
          </ac:spMkLst>
        </pc:spChg>
        <pc:spChg chg="mod">
          <ac:chgData name="Richard Watson" userId="e5e577014c15fc33" providerId="LiveId" clId="{D77C5DB3-85D7-45A3-8876-3CAA59F62B06}" dt="2022-05-05T17:27:27.200" v="11609" actId="207"/>
          <ac:spMkLst>
            <pc:docMk/>
            <pc:sldMk cId="246874790" sldId="282"/>
            <ac:spMk id="8" creationId="{9D459D0E-DDCF-47CF-8559-98DBD7D441CE}"/>
          </ac:spMkLst>
        </pc:spChg>
        <pc:spChg chg="mod">
          <ac:chgData name="Richard Watson" userId="e5e577014c15fc33" providerId="LiveId" clId="{D77C5DB3-85D7-45A3-8876-3CAA59F62B06}" dt="2022-05-05T17:27:13.209" v="11605" actId="207"/>
          <ac:spMkLst>
            <pc:docMk/>
            <pc:sldMk cId="246874790" sldId="282"/>
            <ac:spMk id="9" creationId="{66CEA7AE-19AA-418B-BB67-167F8C353117}"/>
          </ac:spMkLst>
        </pc:spChg>
        <pc:spChg chg="del">
          <ac:chgData name="Richard Watson" userId="e5e577014c15fc33" providerId="LiveId" clId="{D77C5DB3-85D7-45A3-8876-3CAA59F62B06}" dt="2022-05-05T17:22:31.763" v="11598"/>
          <ac:spMkLst>
            <pc:docMk/>
            <pc:sldMk cId="246874790" sldId="282"/>
            <ac:spMk id="10" creationId="{71B2258F-86CA-4D4D-8270-BC05FCDEBFB3}"/>
          </ac:spMkLst>
        </pc:spChg>
        <pc:spChg chg="mod">
          <ac:chgData name="Richard Watson" userId="e5e577014c15fc33" providerId="LiveId" clId="{D77C5DB3-85D7-45A3-8876-3CAA59F62B06}" dt="2022-05-05T17:27:37.209" v="11611" actId="207"/>
          <ac:spMkLst>
            <pc:docMk/>
            <pc:sldMk cId="246874790" sldId="282"/>
            <ac:spMk id="11" creationId="{3CCFBFB1-6651-4C2F-9D0D-7952355B54F1}"/>
          </ac:spMkLst>
        </pc:spChg>
        <pc:spChg chg="mod">
          <ac:chgData name="Richard Watson" userId="e5e577014c15fc33" providerId="LiveId" clId="{D77C5DB3-85D7-45A3-8876-3CAA59F62B06}" dt="2022-05-05T17:27:46.692" v="11613" actId="207"/>
          <ac:spMkLst>
            <pc:docMk/>
            <pc:sldMk cId="246874790" sldId="282"/>
            <ac:spMk id="12" creationId="{EEF834CF-50F1-4FDD-A9A4-05486F6668E6}"/>
          </ac:spMkLst>
        </pc:spChg>
        <pc:spChg chg="mod">
          <ac:chgData name="Richard Watson" userId="e5e577014c15fc33" providerId="LiveId" clId="{D77C5DB3-85D7-45A3-8876-3CAA59F62B06}" dt="2022-05-05T17:27:42.521" v="11612" actId="207"/>
          <ac:spMkLst>
            <pc:docMk/>
            <pc:sldMk cId="246874790" sldId="282"/>
            <ac:spMk id="13" creationId="{D57D55DD-97B3-4344-B16B-B3634A1DF436}"/>
          </ac:spMkLst>
        </pc:spChg>
        <pc:spChg chg="mod">
          <ac:chgData name="Richard Watson" userId="e5e577014c15fc33" providerId="LiveId" clId="{D77C5DB3-85D7-45A3-8876-3CAA59F62B06}" dt="2022-05-05T17:27:23.474" v="11608" actId="207"/>
          <ac:spMkLst>
            <pc:docMk/>
            <pc:sldMk cId="246874790" sldId="282"/>
            <ac:spMk id="14" creationId="{4876D885-16A0-4DA0-9503-F05939FCB2E4}"/>
          </ac:spMkLst>
        </pc:spChg>
        <pc:spChg chg="mod">
          <ac:chgData name="Richard Watson" userId="e5e577014c15fc33" providerId="LiveId" clId="{D77C5DB3-85D7-45A3-8876-3CAA59F62B06}" dt="2022-05-05T17:27:51.459" v="11614" actId="207"/>
          <ac:spMkLst>
            <pc:docMk/>
            <pc:sldMk cId="246874790" sldId="282"/>
            <ac:spMk id="15" creationId="{91B6B868-6032-40E6-88F0-DC4F33CCEB83}"/>
          </ac:spMkLst>
        </pc:spChg>
        <pc:spChg chg="mod">
          <ac:chgData name="Richard Watson" userId="e5e577014c15fc33" providerId="LiveId" clId="{D77C5DB3-85D7-45A3-8876-3CAA59F62B06}" dt="2022-05-05T17:27:16.608" v="11606" actId="207"/>
          <ac:spMkLst>
            <pc:docMk/>
            <pc:sldMk cId="246874790" sldId="282"/>
            <ac:spMk id="16" creationId="{BF9BDE65-C767-4A95-B728-88724A3F0E29}"/>
          </ac:spMkLst>
        </pc:spChg>
        <pc:spChg chg="mod">
          <ac:chgData name="Richard Watson" userId="e5e577014c15fc33" providerId="LiveId" clId="{D77C5DB3-85D7-45A3-8876-3CAA59F62B06}" dt="2022-05-05T17:27:19.795" v="11607" actId="207"/>
          <ac:spMkLst>
            <pc:docMk/>
            <pc:sldMk cId="246874790" sldId="282"/>
            <ac:spMk id="17" creationId="{04DF707A-2EF1-4599-8438-0F8C3C945003}"/>
          </ac:spMkLst>
        </pc:spChg>
      </pc:sldChg>
      <pc:sldChg chg="delSp modSp add mod setBg delDesignElem modNotesTx">
        <pc:chgData name="Richard Watson" userId="e5e577014c15fc33" providerId="LiveId" clId="{D77C5DB3-85D7-45A3-8876-3CAA59F62B06}" dt="2022-05-06T16:58:03.719" v="11623" actId="6549"/>
        <pc:sldMkLst>
          <pc:docMk/>
          <pc:sldMk cId="3183359246" sldId="283"/>
        </pc:sldMkLst>
        <pc:spChg chg="mod">
          <ac:chgData name="Richard Watson" userId="e5e577014c15fc33" providerId="LiveId" clId="{D77C5DB3-85D7-45A3-8876-3CAA59F62B06}" dt="2022-05-05T17:27:57.654" v="11615" actId="207"/>
          <ac:spMkLst>
            <pc:docMk/>
            <pc:sldMk cId="3183359246" sldId="283"/>
            <ac:spMk id="6" creationId="{4358882F-D04D-4968-876D-21CE5751D147}"/>
          </ac:spMkLst>
        </pc:spChg>
        <pc:spChg chg="mod">
          <ac:chgData name="Richard Watson" userId="e5e577014c15fc33" providerId="LiveId" clId="{D77C5DB3-85D7-45A3-8876-3CAA59F62B06}" dt="2022-05-05T17:28:15.942" v="11619" actId="207"/>
          <ac:spMkLst>
            <pc:docMk/>
            <pc:sldMk cId="3183359246" sldId="283"/>
            <ac:spMk id="8" creationId="{9D459D0E-DDCF-47CF-8559-98DBD7D441CE}"/>
          </ac:spMkLst>
        </pc:spChg>
        <pc:spChg chg="mod">
          <ac:chgData name="Richard Watson" userId="e5e577014c15fc33" providerId="LiveId" clId="{D77C5DB3-85D7-45A3-8876-3CAA59F62B06}" dt="2022-05-05T17:28:01.429" v="11616" actId="207"/>
          <ac:spMkLst>
            <pc:docMk/>
            <pc:sldMk cId="3183359246" sldId="283"/>
            <ac:spMk id="9" creationId="{66CEA7AE-19AA-418B-BB67-167F8C353117}"/>
          </ac:spMkLst>
        </pc:spChg>
        <pc:spChg chg="del">
          <ac:chgData name="Richard Watson" userId="e5e577014c15fc33" providerId="LiveId" clId="{D77C5DB3-85D7-45A3-8876-3CAA59F62B06}" dt="2022-05-05T17:22:42.907" v="11600"/>
          <ac:spMkLst>
            <pc:docMk/>
            <pc:sldMk cId="3183359246" sldId="283"/>
            <ac:spMk id="10" creationId="{71B2258F-86CA-4D4D-8270-BC05FCDEBFB3}"/>
          </ac:spMkLst>
        </pc:spChg>
        <pc:spChg chg="mod">
          <ac:chgData name="Richard Watson" userId="e5e577014c15fc33" providerId="LiveId" clId="{D77C5DB3-85D7-45A3-8876-3CAA59F62B06}" dt="2022-05-05T17:28:20.513" v="11620" actId="207"/>
          <ac:spMkLst>
            <pc:docMk/>
            <pc:sldMk cId="3183359246" sldId="283"/>
            <ac:spMk id="11" creationId="{3CCFBFB1-6651-4C2F-9D0D-7952355B54F1}"/>
          </ac:spMkLst>
        </pc:spChg>
        <pc:spChg chg="mod">
          <ac:chgData name="Richard Watson" userId="e5e577014c15fc33" providerId="LiveId" clId="{D77C5DB3-85D7-45A3-8876-3CAA59F62B06}" dt="2022-05-05T17:28:30.085" v="11622" actId="207"/>
          <ac:spMkLst>
            <pc:docMk/>
            <pc:sldMk cId="3183359246" sldId="283"/>
            <ac:spMk id="12" creationId="{EEF834CF-50F1-4FDD-A9A4-05486F6668E6}"/>
          </ac:spMkLst>
        </pc:spChg>
        <pc:spChg chg="mod">
          <ac:chgData name="Richard Watson" userId="e5e577014c15fc33" providerId="LiveId" clId="{D77C5DB3-85D7-45A3-8876-3CAA59F62B06}" dt="2022-05-05T17:28:25.427" v="11621" actId="207"/>
          <ac:spMkLst>
            <pc:docMk/>
            <pc:sldMk cId="3183359246" sldId="283"/>
            <ac:spMk id="13" creationId="{D57D55DD-97B3-4344-B16B-B3634A1DF436}"/>
          </ac:spMkLst>
        </pc:spChg>
        <pc:spChg chg="mod">
          <ac:chgData name="Richard Watson" userId="e5e577014c15fc33" providerId="LiveId" clId="{D77C5DB3-85D7-45A3-8876-3CAA59F62B06}" dt="2022-05-05T17:28:05.684" v="11617" actId="207"/>
          <ac:spMkLst>
            <pc:docMk/>
            <pc:sldMk cId="3183359246" sldId="283"/>
            <ac:spMk id="16" creationId="{BF9BDE65-C767-4A95-B728-88724A3F0E29}"/>
          </ac:spMkLst>
        </pc:spChg>
        <pc:spChg chg="mod">
          <ac:chgData name="Richard Watson" userId="e5e577014c15fc33" providerId="LiveId" clId="{D77C5DB3-85D7-45A3-8876-3CAA59F62B06}" dt="2022-05-05T17:28:10.319" v="11618" actId="207"/>
          <ac:spMkLst>
            <pc:docMk/>
            <pc:sldMk cId="3183359246" sldId="283"/>
            <ac:spMk id="17" creationId="{04DF707A-2EF1-4599-8438-0F8C3C945003}"/>
          </ac:spMkLst>
        </pc:spChg>
      </pc:sldChg>
      <pc:sldChg chg="addSp modSp add mod">
        <pc:chgData name="Richard Watson" userId="e5e577014c15fc33" providerId="LiveId" clId="{D77C5DB3-85D7-45A3-8876-3CAA59F62B06}" dt="2022-05-06T19:52:34.974" v="16191" actId="33524"/>
        <pc:sldMkLst>
          <pc:docMk/>
          <pc:sldMk cId="468797177" sldId="284"/>
        </pc:sldMkLst>
        <pc:spChg chg="mod">
          <ac:chgData name="Richard Watson" userId="e5e577014c15fc33" providerId="LiveId" clId="{D77C5DB3-85D7-45A3-8876-3CAA59F62B06}" dt="2022-05-06T19:45:13.169" v="15841" actId="1076"/>
          <ac:spMkLst>
            <pc:docMk/>
            <pc:sldMk cId="468797177" sldId="284"/>
            <ac:spMk id="6" creationId="{4358882F-D04D-4968-876D-21CE5751D147}"/>
          </ac:spMkLst>
        </pc:spChg>
        <pc:spChg chg="add mod">
          <ac:chgData name="Richard Watson" userId="e5e577014c15fc33" providerId="LiveId" clId="{D77C5DB3-85D7-45A3-8876-3CAA59F62B06}" dt="2022-05-06T19:45:18.317" v="15842" actId="1076"/>
          <ac:spMkLst>
            <pc:docMk/>
            <pc:sldMk cId="468797177" sldId="284"/>
            <ac:spMk id="7" creationId="{A9C8220A-2DAF-4178-604D-9C8F9D0CAF4E}"/>
          </ac:spMkLst>
        </pc:spChg>
        <pc:spChg chg="add mod">
          <ac:chgData name="Richard Watson" userId="e5e577014c15fc33" providerId="LiveId" clId="{D77C5DB3-85D7-45A3-8876-3CAA59F62B06}" dt="2022-05-06T19:45:39.357" v="15844" actId="6549"/>
          <ac:spMkLst>
            <pc:docMk/>
            <pc:sldMk cId="468797177" sldId="284"/>
            <ac:spMk id="8" creationId="{83EE830F-CB01-62A7-914C-C8C5B6650379}"/>
          </ac:spMkLst>
        </pc:spChg>
        <pc:spChg chg="add mod">
          <ac:chgData name="Richard Watson" userId="e5e577014c15fc33" providerId="LiveId" clId="{D77C5DB3-85D7-45A3-8876-3CAA59F62B06}" dt="2022-05-06T19:52:34.974" v="16191" actId="33524"/>
          <ac:spMkLst>
            <pc:docMk/>
            <pc:sldMk cId="468797177" sldId="284"/>
            <ac:spMk id="9" creationId="{82CAE81D-682C-D2F0-F573-C2E50923CDB1}"/>
          </ac:spMkLst>
        </pc:spChg>
      </pc:sldChg>
      <pc:sldChg chg="delSp add del setBg delDesignElem">
        <pc:chgData name="Richard Watson" userId="e5e577014c15fc33" providerId="LiveId" clId="{D77C5DB3-85D7-45A3-8876-3CAA59F62B06}" dt="2022-05-05T17:26:53.502" v="11603" actId="47"/>
        <pc:sldMkLst>
          <pc:docMk/>
          <pc:sldMk cId="1549107396" sldId="284"/>
        </pc:sldMkLst>
        <pc:spChg chg="del">
          <ac:chgData name="Richard Watson" userId="e5e577014c15fc33" providerId="LiveId" clId="{D77C5DB3-85D7-45A3-8876-3CAA59F62B06}" dt="2022-05-05T17:26:49.805" v="11602"/>
          <ac:spMkLst>
            <pc:docMk/>
            <pc:sldMk cId="1549107396" sldId="284"/>
            <ac:spMk id="10" creationId="{71B2258F-86CA-4D4D-8270-BC05FCDEBFB3}"/>
          </ac:spMkLst>
        </pc:spChg>
      </pc:sldChg>
    </pc:docChg>
  </pc:docChgLst>
  <pc:docChgLst>
    <pc:chgData name="Richard Watson" userId="e5e577014c15fc33" providerId="LiveId" clId="{B36818C6-42A6-4EB9-8199-808D58E552B9}"/>
    <pc:docChg chg="undo custSel addSld delSld modSld sldOrd">
      <pc:chgData name="Richard Watson" userId="e5e577014c15fc33" providerId="LiveId" clId="{B36818C6-42A6-4EB9-8199-808D58E552B9}" dt="2022-05-18T15:37:28.854" v="13258" actId="20577"/>
      <pc:docMkLst>
        <pc:docMk/>
      </pc:docMkLst>
      <pc:sldChg chg="del">
        <pc:chgData name="Richard Watson" userId="e5e577014c15fc33" providerId="LiveId" clId="{B36818C6-42A6-4EB9-8199-808D58E552B9}" dt="2022-05-12T13:55:31.742" v="0" actId="47"/>
        <pc:sldMkLst>
          <pc:docMk/>
          <pc:sldMk cId="3106056690" sldId="256"/>
        </pc:sldMkLst>
      </pc:sldChg>
      <pc:sldChg chg="del">
        <pc:chgData name="Richard Watson" userId="e5e577014c15fc33" providerId="LiveId" clId="{B36818C6-42A6-4EB9-8199-808D58E552B9}" dt="2022-05-12T13:55:31.742" v="0" actId="47"/>
        <pc:sldMkLst>
          <pc:docMk/>
          <pc:sldMk cId="3576632666" sldId="257"/>
        </pc:sldMkLst>
      </pc:sldChg>
      <pc:sldChg chg="del">
        <pc:chgData name="Richard Watson" userId="e5e577014c15fc33" providerId="LiveId" clId="{B36818C6-42A6-4EB9-8199-808D58E552B9}" dt="2022-05-12T13:55:31.742" v="0" actId="47"/>
        <pc:sldMkLst>
          <pc:docMk/>
          <pc:sldMk cId="1275809135" sldId="258"/>
        </pc:sldMkLst>
      </pc:sldChg>
      <pc:sldChg chg="del">
        <pc:chgData name="Richard Watson" userId="e5e577014c15fc33" providerId="LiveId" clId="{B36818C6-42A6-4EB9-8199-808D58E552B9}" dt="2022-05-12T13:55:31.742" v="0" actId="47"/>
        <pc:sldMkLst>
          <pc:docMk/>
          <pc:sldMk cId="1779956600" sldId="259"/>
        </pc:sldMkLst>
      </pc:sldChg>
      <pc:sldChg chg="del">
        <pc:chgData name="Richard Watson" userId="e5e577014c15fc33" providerId="LiveId" clId="{B36818C6-42A6-4EB9-8199-808D58E552B9}" dt="2022-05-12T13:55:31.742" v="0" actId="47"/>
        <pc:sldMkLst>
          <pc:docMk/>
          <pc:sldMk cId="234886332" sldId="261"/>
        </pc:sldMkLst>
      </pc:sldChg>
      <pc:sldChg chg="del">
        <pc:chgData name="Richard Watson" userId="e5e577014c15fc33" providerId="LiveId" clId="{B36818C6-42A6-4EB9-8199-808D58E552B9}" dt="2022-05-12T13:55:31.742" v="0" actId="47"/>
        <pc:sldMkLst>
          <pc:docMk/>
          <pc:sldMk cId="3865079838" sldId="263"/>
        </pc:sldMkLst>
      </pc:sldChg>
      <pc:sldChg chg="del">
        <pc:chgData name="Richard Watson" userId="e5e577014c15fc33" providerId="LiveId" clId="{B36818C6-42A6-4EB9-8199-808D58E552B9}" dt="2022-05-12T13:55:31.742" v="0" actId="47"/>
        <pc:sldMkLst>
          <pc:docMk/>
          <pc:sldMk cId="257470341" sldId="264"/>
        </pc:sldMkLst>
      </pc:sldChg>
      <pc:sldChg chg="del">
        <pc:chgData name="Richard Watson" userId="e5e577014c15fc33" providerId="LiveId" clId="{B36818C6-42A6-4EB9-8199-808D58E552B9}" dt="2022-05-12T13:56:13.920" v="2" actId="47"/>
        <pc:sldMkLst>
          <pc:docMk/>
          <pc:sldMk cId="2897671379" sldId="265"/>
        </pc:sldMkLst>
      </pc:sldChg>
      <pc:sldChg chg="delSp add del setBg modAnim delDesignElem modNotesTx">
        <pc:chgData name="Richard Watson" userId="e5e577014c15fc33" providerId="LiveId" clId="{B36818C6-42A6-4EB9-8199-808D58E552B9}" dt="2022-05-17T12:57:35.052" v="10859" actId="20577"/>
        <pc:sldMkLst>
          <pc:docMk/>
          <pc:sldMk cId="1913561559" sldId="266"/>
        </pc:sldMkLst>
        <pc:spChg chg="del">
          <ac:chgData name="Richard Watson" userId="e5e577014c15fc33" providerId="LiveId" clId="{B36818C6-42A6-4EB9-8199-808D58E552B9}" dt="2022-05-12T13:56:21.702" v="5"/>
          <ac:spMkLst>
            <pc:docMk/>
            <pc:sldMk cId="1913561559" sldId="266"/>
            <ac:spMk id="10" creationId="{71B2258F-86CA-4D4D-8270-BC05FCDEBFB3}"/>
          </ac:spMkLst>
        </pc:spChg>
      </pc:sldChg>
      <pc:sldChg chg="del">
        <pc:chgData name="Richard Watson" userId="e5e577014c15fc33" providerId="LiveId" clId="{B36818C6-42A6-4EB9-8199-808D58E552B9}" dt="2022-05-12T13:55:31.742" v="0" actId="47"/>
        <pc:sldMkLst>
          <pc:docMk/>
          <pc:sldMk cId="3433457326" sldId="267"/>
        </pc:sldMkLst>
      </pc:sldChg>
      <pc:sldChg chg="del">
        <pc:chgData name="Richard Watson" userId="e5e577014c15fc33" providerId="LiveId" clId="{B36818C6-42A6-4EB9-8199-808D58E552B9}" dt="2022-05-12T13:55:31.742" v="0" actId="47"/>
        <pc:sldMkLst>
          <pc:docMk/>
          <pc:sldMk cId="436853820" sldId="268"/>
        </pc:sldMkLst>
      </pc:sldChg>
      <pc:sldChg chg="del">
        <pc:chgData name="Richard Watson" userId="e5e577014c15fc33" providerId="LiveId" clId="{B36818C6-42A6-4EB9-8199-808D58E552B9}" dt="2022-05-12T13:55:31.742" v="0" actId="47"/>
        <pc:sldMkLst>
          <pc:docMk/>
          <pc:sldMk cId="646640934" sldId="269"/>
        </pc:sldMkLst>
      </pc:sldChg>
      <pc:sldChg chg="addSp modSp add del mod modAnim modNotesTx">
        <pc:chgData name="Richard Watson" userId="e5e577014c15fc33" providerId="LiveId" clId="{B36818C6-42A6-4EB9-8199-808D58E552B9}" dt="2022-05-17T12:59:12.683" v="10966" actId="20577"/>
        <pc:sldMkLst>
          <pc:docMk/>
          <pc:sldMk cId="2492388665" sldId="270"/>
        </pc:sldMkLst>
        <pc:spChg chg="add mod">
          <ac:chgData name="Richard Watson" userId="e5e577014c15fc33" providerId="LiveId" clId="{B36818C6-42A6-4EB9-8199-808D58E552B9}" dt="2022-05-12T14:52:49.631" v="1727" actId="255"/>
          <ac:spMkLst>
            <pc:docMk/>
            <pc:sldMk cId="2492388665" sldId="270"/>
            <ac:spMk id="10" creationId="{EC138ADE-E06C-B112-1DBB-828D1775E929}"/>
          </ac:spMkLst>
        </pc:spChg>
        <pc:spChg chg="add mod">
          <ac:chgData name="Richard Watson" userId="e5e577014c15fc33" providerId="LiveId" clId="{B36818C6-42A6-4EB9-8199-808D58E552B9}" dt="2022-05-12T14:53:08.673" v="1729" actId="1076"/>
          <ac:spMkLst>
            <pc:docMk/>
            <pc:sldMk cId="2492388665" sldId="270"/>
            <ac:spMk id="11" creationId="{233F2AF0-2B17-8632-689B-1EC6C072B800}"/>
          </ac:spMkLst>
        </pc:spChg>
        <pc:spChg chg="add mod">
          <ac:chgData name="Richard Watson" userId="e5e577014c15fc33" providerId="LiveId" clId="{B36818C6-42A6-4EB9-8199-808D58E552B9}" dt="2022-05-12T14:53:39.088" v="1731" actId="1076"/>
          <ac:spMkLst>
            <pc:docMk/>
            <pc:sldMk cId="2492388665" sldId="270"/>
            <ac:spMk id="12" creationId="{2BB6CB2C-CDBD-53E3-FFB1-73CD29E351CE}"/>
          </ac:spMkLst>
        </pc:spChg>
        <pc:spChg chg="mod">
          <ac:chgData name="Richard Watson" userId="e5e577014c15fc33" providerId="LiveId" clId="{B36818C6-42A6-4EB9-8199-808D58E552B9}" dt="2022-05-12T14:38:40.647" v="1238" actId="1076"/>
          <ac:spMkLst>
            <pc:docMk/>
            <pc:sldMk cId="2492388665" sldId="270"/>
            <ac:spMk id="15" creationId="{3189EB9D-0E7E-BDC1-F168-6FAA1367A970}"/>
          </ac:spMkLst>
        </pc:spChg>
        <pc:spChg chg="mod">
          <ac:chgData name="Richard Watson" userId="e5e577014c15fc33" providerId="LiveId" clId="{B36818C6-42A6-4EB9-8199-808D58E552B9}" dt="2022-05-12T14:38:16.676" v="1237" actId="1582"/>
          <ac:spMkLst>
            <pc:docMk/>
            <pc:sldMk cId="2492388665" sldId="270"/>
            <ac:spMk id="16" creationId="{3CE47B70-484D-BBDC-E875-0F24348E8C00}"/>
          </ac:spMkLst>
        </pc:spChg>
      </pc:sldChg>
      <pc:sldChg chg="delSp modSp mod modAnim modNotesTx">
        <pc:chgData name="Richard Watson" userId="e5e577014c15fc33" providerId="LiveId" clId="{B36818C6-42A6-4EB9-8199-808D58E552B9}" dt="2022-05-18T00:01:24.486" v="12315" actId="33524"/>
        <pc:sldMkLst>
          <pc:docMk/>
          <pc:sldMk cId="1768796929" sldId="271"/>
        </pc:sldMkLst>
        <pc:spChg chg="mod">
          <ac:chgData name="Richard Watson" userId="e5e577014c15fc33" providerId="LiveId" clId="{B36818C6-42A6-4EB9-8199-808D58E552B9}" dt="2022-05-17T13:22:11.451" v="11046" actId="20577"/>
          <ac:spMkLst>
            <pc:docMk/>
            <pc:sldMk cId="1768796929" sldId="271"/>
            <ac:spMk id="6" creationId="{4358882F-D04D-4968-876D-21CE5751D147}"/>
          </ac:spMkLst>
        </pc:spChg>
        <pc:spChg chg="mod">
          <ac:chgData name="Richard Watson" userId="e5e577014c15fc33" providerId="LiveId" clId="{B36818C6-42A6-4EB9-8199-808D58E552B9}" dt="2022-05-17T22:50:57.970" v="11552" actId="20577"/>
          <ac:spMkLst>
            <pc:docMk/>
            <pc:sldMk cId="1768796929" sldId="271"/>
            <ac:spMk id="7" creationId="{E922B958-3D59-49CA-AB6B-EDC130E9D3C2}"/>
          </ac:spMkLst>
        </pc:spChg>
        <pc:spChg chg="del mod">
          <ac:chgData name="Richard Watson" userId="e5e577014c15fc33" providerId="LiveId" clId="{B36818C6-42A6-4EB9-8199-808D58E552B9}" dt="2022-05-16T22:50:10.489" v="9993" actId="478"/>
          <ac:spMkLst>
            <pc:docMk/>
            <pc:sldMk cId="1768796929" sldId="271"/>
            <ac:spMk id="8" creationId="{E146E3F7-99CA-4666-B483-0F8B1D9393DF}"/>
          </ac:spMkLst>
        </pc:spChg>
      </pc:sldChg>
      <pc:sldChg chg="modSp mod ord modNotesTx">
        <pc:chgData name="Richard Watson" userId="e5e577014c15fc33" providerId="LiveId" clId="{B36818C6-42A6-4EB9-8199-808D58E552B9}" dt="2022-05-17T13:44:38.309" v="11086" actId="2711"/>
        <pc:sldMkLst>
          <pc:docMk/>
          <pc:sldMk cId="567115412" sldId="272"/>
        </pc:sldMkLst>
        <pc:spChg chg="mod">
          <ac:chgData name="Richard Watson" userId="e5e577014c15fc33" providerId="LiveId" clId="{B36818C6-42A6-4EB9-8199-808D58E552B9}" dt="2022-05-12T14:37:22.087" v="1234" actId="20577"/>
          <ac:spMkLst>
            <pc:docMk/>
            <pc:sldMk cId="567115412" sldId="272"/>
            <ac:spMk id="6" creationId="{826E703A-8237-4A99-A021-71031BC24654}"/>
          </ac:spMkLst>
        </pc:spChg>
      </pc:sldChg>
      <pc:sldChg chg="delSp modSp add del setBg delDesignElem">
        <pc:chgData name="Richard Watson" userId="e5e577014c15fc33" providerId="LiveId" clId="{B36818C6-42A6-4EB9-8199-808D58E552B9}" dt="2022-05-16T22:48:58.502" v="9986" actId="255"/>
        <pc:sldMkLst>
          <pc:docMk/>
          <pc:sldMk cId="852288787" sldId="273"/>
        </pc:sldMkLst>
        <pc:spChg chg="mod">
          <ac:chgData name="Richard Watson" userId="e5e577014c15fc33" providerId="LiveId" clId="{B36818C6-42A6-4EB9-8199-808D58E552B9}" dt="2022-05-16T22:48:58.502" v="9986" actId="255"/>
          <ac:spMkLst>
            <pc:docMk/>
            <pc:sldMk cId="852288787" sldId="273"/>
            <ac:spMk id="6" creationId="{4358882F-D04D-4968-876D-21CE5751D147}"/>
          </ac:spMkLst>
        </pc:spChg>
        <pc:spChg chg="del">
          <ac:chgData name="Richard Watson" userId="e5e577014c15fc33" providerId="LiveId" clId="{B36818C6-42A6-4EB9-8199-808D58E552B9}" dt="2022-05-12T13:56:21.702" v="5"/>
          <ac:spMkLst>
            <pc:docMk/>
            <pc:sldMk cId="852288787" sldId="273"/>
            <ac:spMk id="10" creationId="{71B2258F-86CA-4D4D-8270-BC05FCDEBFB3}"/>
          </ac:spMkLst>
        </pc:spChg>
      </pc:sldChg>
      <pc:sldChg chg="modSp add mod modAnim modNotesTx">
        <pc:chgData name="Richard Watson" userId="e5e577014c15fc33" providerId="LiveId" clId="{B36818C6-42A6-4EB9-8199-808D58E552B9}" dt="2022-05-18T00:56:19.697" v="12841" actId="255"/>
        <pc:sldMkLst>
          <pc:docMk/>
          <pc:sldMk cId="1923067991" sldId="274"/>
        </pc:sldMkLst>
        <pc:spChg chg="mod">
          <ac:chgData name="Richard Watson" userId="e5e577014c15fc33" providerId="LiveId" clId="{B36818C6-42A6-4EB9-8199-808D58E552B9}" dt="2022-05-16T16:37:26.071" v="6385" actId="122"/>
          <ac:spMkLst>
            <pc:docMk/>
            <pc:sldMk cId="1923067991" sldId="274"/>
            <ac:spMk id="6" creationId="{4358882F-D04D-4968-876D-21CE5751D147}"/>
          </ac:spMkLst>
        </pc:spChg>
        <pc:spChg chg="mod">
          <ac:chgData name="Richard Watson" userId="e5e577014c15fc33" providerId="LiveId" clId="{B36818C6-42A6-4EB9-8199-808D58E552B9}" dt="2022-05-16T22:53:54.703" v="10017" actId="20577"/>
          <ac:spMkLst>
            <pc:docMk/>
            <pc:sldMk cId="1923067991" sldId="274"/>
            <ac:spMk id="7" creationId="{E922B958-3D59-49CA-AB6B-EDC130E9D3C2}"/>
          </ac:spMkLst>
        </pc:spChg>
        <pc:spChg chg="mod">
          <ac:chgData name="Richard Watson" userId="e5e577014c15fc33" providerId="LiveId" clId="{B36818C6-42A6-4EB9-8199-808D58E552B9}" dt="2022-05-16T22:47:25.842" v="9985" actId="1076"/>
          <ac:spMkLst>
            <pc:docMk/>
            <pc:sldMk cId="1923067991" sldId="274"/>
            <ac:spMk id="8" creationId="{E146E3F7-99CA-4666-B483-0F8B1D9393DF}"/>
          </ac:spMkLst>
        </pc:spChg>
      </pc:sldChg>
      <pc:sldChg chg="del">
        <pc:chgData name="Richard Watson" userId="e5e577014c15fc33" providerId="LiveId" clId="{B36818C6-42A6-4EB9-8199-808D58E552B9}" dt="2022-05-12T13:55:53.853" v="1" actId="2696"/>
        <pc:sldMkLst>
          <pc:docMk/>
          <pc:sldMk cId="3399225027" sldId="274"/>
        </pc:sldMkLst>
      </pc:sldChg>
      <pc:sldChg chg="del">
        <pc:chgData name="Richard Watson" userId="e5e577014c15fc33" providerId="LiveId" clId="{B36818C6-42A6-4EB9-8199-808D58E552B9}" dt="2022-05-12T13:55:53.853" v="1" actId="2696"/>
        <pc:sldMkLst>
          <pc:docMk/>
          <pc:sldMk cId="145612074" sldId="275"/>
        </pc:sldMkLst>
      </pc:sldChg>
      <pc:sldChg chg="new del">
        <pc:chgData name="Richard Watson" userId="e5e577014c15fc33" providerId="LiveId" clId="{B36818C6-42A6-4EB9-8199-808D58E552B9}" dt="2022-05-16T16:38:18.823" v="6388" actId="680"/>
        <pc:sldMkLst>
          <pc:docMk/>
          <pc:sldMk cId="493951968" sldId="275"/>
        </pc:sldMkLst>
      </pc:sldChg>
      <pc:sldChg chg="delSp modSp add mod modAnim modNotesTx">
        <pc:chgData name="Richard Watson" userId="e5e577014c15fc33" providerId="LiveId" clId="{B36818C6-42A6-4EB9-8199-808D58E552B9}" dt="2022-05-18T15:37:28.854" v="13258" actId="20577"/>
        <pc:sldMkLst>
          <pc:docMk/>
          <pc:sldMk cId="809494281" sldId="275"/>
        </pc:sldMkLst>
        <pc:spChg chg="del">
          <ac:chgData name="Richard Watson" userId="e5e577014c15fc33" providerId="LiveId" clId="{B36818C6-42A6-4EB9-8199-808D58E552B9}" dt="2022-05-16T22:49:28.916" v="9988" actId="478"/>
          <ac:spMkLst>
            <pc:docMk/>
            <pc:sldMk cId="809494281" sldId="275"/>
            <ac:spMk id="6" creationId="{4358882F-D04D-4968-876D-21CE5751D147}"/>
          </ac:spMkLst>
        </pc:spChg>
        <pc:spChg chg="del">
          <ac:chgData name="Richard Watson" userId="e5e577014c15fc33" providerId="LiveId" clId="{B36818C6-42A6-4EB9-8199-808D58E552B9}" dt="2022-05-16T22:49:31.058" v="9989" actId="478"/>
          <ac:spMkLst>
            <pc:docMk/>
            <pc:sldMk cId="809494281" sldId="275"/>
            <ac:spMk id="7" creationId="{E922B958-3D59-49CA-AB6B-EDC130E9D3C2}"/>
          </ac:spMkLst>
        </pc:spChg>
        <pc:spChg chg="mod">
          <ac:chgData name="Richard Watson" userId="e5e577014c15fc33" providerId="LiveId" clId="{B36818C6-42A6-4EB9-8199-808D58E552B9}" dt="2022-05-17T14:58:22.423" v="11522" actId="20577"/>
          <ac:spMkLst>
            <pc:docMk/>
            <pc:sldMk cId="809494281" sldId="275"/>
            <ac:spMk id="8" creationId="{E146E3F7-99CA-4666-B483-0F8B1D9393DF}"/>
          </ac:spMkLst>
        </pc:spChg>
      </pc:sldChg>
      <pc:sldChg chg="del">
        <pc:chgData name="Richard Watson" userId="e5e577014c15fc33" providerId="LiveId" clId="{B36818C6-42A6-4EB9-8199-808D58E552B9}" dt="2022-05-12T13:55:53.853" v="1" actId="2696"/>
        <pc:sldMkLst>
          <pc:docMk/>
          <pc:sldMk cId="3646660397" sldId="276"/>
        </pc:sldMkLst>
      </pc:sldChg>
      <pc:sldChg chg="del">
        <pc:chgData name="Richard Watson" userId="e5e577014c15fc33" providerId="LiveId" clId="{B36818C6-42A6-4EB9-8199-808D58E552B9}" dt="2022-05-12T13:55:53.853" v="1" actId="2696"/>
        <pc:sldMkLst>
          <pc:docMk/>
          <pc:sldMk cId="1337983190" sldId="277"/>
        </pc:sldMkLst>
      </pc:sldChg>
      <pc:sldChg chg="del">
        <pc:chgData name="Richard Watson" userId="e5e577014c15fc33" providerId="LiveId" clId="{B36818C6-42A6-4EB9-8199-808D58E552B9}" dt="2022-05-12T13:55:53.853" v="1" actId="2696"/>
        <pc:sldMkLst>
          <pc:docMk/>
          <pc:sldMk cId="4071156171" sldId="278"/>
        </pc:sldMkLst>
      </pc:sldChg>
      <pc:sldChg chg="del">
        <pc:chgData name="Richard Watson" userId="e5e577014c15fc33" providerId="LiveId" clId="{B36818C6-42A6-4EB9-8199-808D58E552B9}" dt="2022-05-12T13:55:53.853" v="1" actId="2696"/>
        <pc:sldMkLst>
          <pc:docMk/>
          <pc:sldMk cId="2447783569" sldId="279"/>
        </pc:sldMkLst>
      </pc:sldChg>
      <pc:sldChg chg="del">
        <pc:chgData name="Richard Watson" userId="e5e577014c15fc33" providerId="LiveId" clId="{B36818C6-42A6-4EB9-8199-808D58E552B9}" dt="2022-05-12T13:55:31.742" v="0" actId="47"/>
        <pc:sldMkLst>
          <pc:docMk/>
          <pc:sldMk cId="2801459170" sldId="280"/>
        </pc:sldMkLst>
      </pc:sldChg>
      <pc:sldChg chg="del">
        <pc:chgData name="Richard Watson" userId="e5e577014c15fc33" providerId="LiveId" clId="{B36818C6-42A6-4EB9-8199-808D58E552B9}" dt="2022-05-12T13:55:31.742" v="0" actId="47"/>
        <pc:sldMkLst>
          <pc:docMk/>
          <pc:sldMk cId="54748097" sldId="281"/>
        </pc:sldMkLst>
      </pc:sldChg>
      <pc:sldChg chg="del">
        <pc:chgData name="Richard Watson" userId="e5e577014c15fc33" providerId="LiveId" clId="{B36818C6-42A6-4EB9-8199-808D58E552B9}" dt="2022-05-12T13:55:31.742" v="0" actId="47"/>
        <pc:sldMkLst>
          <pc:docMk/>
          <pc:sldMk cId="246874790" sldId="282"/>
        </pc:sldMkLst>
      </pc:sldChg>
      <pc:sldChg chg="del">
        <pc:chgData name="Richard Watson" userId="e5e577014c15fc33" providerId="LiveId" clId="{B36818C6-42A6-4EB9-8199-808D58E552B9}" dt="2022-05-12T13:55:31.742" v="0" actId="47"/>
        <pc:sldMkLst>
          <pc:docMk/>
          <pc:sldMk cId="3183359246" sldId="283"/>
        </pc:sldMkLst>
      </pc:sldChg>
      <pc:sldChg chg="del">
        <pc:chgData name="Richard Watson" userId="e5e577014c15fc33" providerId="LiveId" clId="{B36818C6-42A6-4EB9-8199-808D58E552B9}" dt="2022-05-12T13:56:25.314" v="6" actId="47"/>
        <pc:sldMkLst>
          <pc:docMk/>
          <pc:sldMk cId="468797177" sldId="284"/>
        </pc:sldMkLst>
      </pc:sldChg>
    </pc:docChg>
  </pc:docChgLst>
  <pc:docChgLst>
    <pc:chgData name="Richard Watson" userId="e5e577014c15fc33" providerId="LiveId" clId="{9451074D-B83F-412E-99BB-928922BE7CBC}"/>
    <pc:docChg chg="undo redo custSel addSld delSld modSld sldOrd modNotesMaster">
      <pc:chgData name="Richard Watson" userId="e5e577014c15fc33" providerId="LiveId" clId="{9451074D-B83F-412E-99BB-928922BE7CBC}" dt="2022-04-26T22:21:17.170" v="127410" actId="313"/>
      <pc:docMkLst>
        <pc:docMk/>
      </pc:docMkLst>
      <pc:sldChg chg="addSp modSp mod modNotesTx">
        <pc:chgData name="Richard Watson" userId="e5e577014c15fc33" providerId="LiveId" clId="{9451074D-B83F-412E-99BB-928922BE7CBC}" dt="2022-04-22T18:43:14.889" v="123638"/>
        <pc:sldMkLst>
          <pc:docMk/>
          <pc:sldMk cId="3106056690" sldId="256"/>
        </pc:sldMkLst>
        <pc:spChg chg="mod">
          <ac:chgData name="Richard Watson" userId="e5e577014c15fc33" providerId="LiveId" clId="{9451074D-B83F-412E-99BB-928922BE7CBC}" dt="2022-04-22T18:41:56.258" v="123631" actId="14100"/>
          <ac:spMkLst>
            <pc:docMk/>
            <pc:sldMk cId="3106056690" sldId="256"/>
            <ac:spMk id="2" creationId="{A41B52EB-5B9C-4F44-89A9-0E29BA877C1B}"/>
          </ac:spMkLst>
        </pc:spChg>
        <pc:spChg chg="add mod">
          <ac:chgData name="Richard Watson" userId="e5e577014c15fc33" providerId="LiveId" clId="{9451074D-B83F-412E-99BB-928922BE7CBC}" dt="2022-01-08T18:29:42.515" v="15197" actId="1076"/>
          <ac:spMkLst>
            <pc:docMk/>
            <pc:sldMk cId="3106056690" sldId="256"/>
            <ac:spMk id="3" creationId="{08ED6566-3F05-4297-B34F-400A96A782E1}"/>
          </ac:spMkLst>
        </pc:spChg>
        <pc:spChg chg="add mod">
          <ac:chgData name="Richard Watson" userId="e5e577014c15fc33" providerId="LiveId" clId="{9451074D-B83F-412E-99BB-928922BE7CBC}" dt="2022-04-22T18:42:25.105" v="123635" actId="255"/>
          <ac:spMkLst>
            <pc:docMk/>
            <pc:sldMk cId="3106056690" sldId="256"/>
            <ac:spMk id="4" creationId="{FE5D1E3F-ED99-4A73-96DD-12924564ABC9}"/>
          </ac:spMkLst>
        </pc:spChg>
        <pc:spChg chg="add mod">
          <ac:chgData name="Richard Watson" userId="e5e577014c15fc33" providerId="LiveId" clId="{9451074D-B83F-412E-99BB-928922BE7CBC}" dt="2022-04-22T18:42:51.127" v="123637" actId="255"/>
          <ac:spMkLst>
            <pc:docMk/>
            <pc:sldMk cId="3106056690" sldId="256"/>
            <ac:spMk id="6" creationId="{B5759B97-8030-4153-B611-121802CE3BA6}"/>
          </ac:spMkLst>
        </pc:spChg>
        <pc:picChg chg="mod">
          <ac:chgData name="Richard Watson" userId="e5e577014c15fc33" providerId="LiveId" clId="{9451074D-B83F-412E-99BB-928922BE7CBC}" dt="2022-01-29T00:47:22.382" v="44508" actId="1076"/>
          <ac:picMkLst>
            <pc:docMk/>
            <pc:sldMk cId="3106056690" sldId="256"/>
            <ac:picMk id="5" creationId="{B3A6395D-8615-4F81-9DA4-A7BFF4D0007C}"/>
          </ac:picMkLst>
        </pc:picChg>
      </pc:sldChg>
      <pc:sldChg chg="addSp delSp modSp mod modAnim modNotesTx">
        <pc:chgData name="Richard Watson" userId="e5e577014c15fc33" providerId="LiveId" clId="{9451074D-B83F-412E-99BB-928922BE7CBC}" dt="2022-04-25T14:26:19.129" v="127341" actId="33524"/>
        <pc:sldMkLst>
          <pc:docMk/>
          <pc:sldMk cId="3576632666" sldId="257"/>
        </pc:sldMkLst>
        <pc:spChg chg="add mod">
          <ac:chgData name="Richard Watson" userId="e5e577014c15fc33" providerId="LiveId" clId="{9451074D-B83F-412E-99BB-928922BE7CBC}" dt="2022-04-22T20:21:30.638" v="123662" actId="20577"/>
          <ac:spMkLst>
            <pc:docMk/>
            <pc:sldMk cId="3576632666" sldId="257"/>
            <ac:spMk id="2" creationId="{3A0680B6-C5AE-4B1F-972A-E94617F0F350}"/>
          </ac:spMkLst>
        </pc:spChg>
        <pc:spChg chg="mod">
          <ac:chgData name="Richard Watson" userId="e5e577014c15fc33" providerId="LiveId" clId="{9451074D-B83F-412E-99BB-928922BE7CBC}" dt="2021-12-08T01:46:36.396" v="3187" actId="1076"/>
          <ac:spMkLst>
            <pc:docMk/>
            <pc:sldMk cId="3576632666" sldId="257"/>
            <ac:spMk id="6" creationId="{4358882F-D04D-4968-876D-21CE5751D147}"/>
          </ac:spMkLst>
        </pc:spChg>
        <pc:spChg chg="mod">
          <ac:chgData name="Richard Watson" userId="e5e577014c15fc33" providerId="LiveId" clId="{9451074D-B83F-412E-99BB-928922BE7CBC}" dt="2022-04-17T19:16:35.401" v="121052" actId="1076"/>
          <ac:spMkLst>
            <pc:docMk/>
            <pc:sldMk cId="3576632666" sldId="257"/>
            <ac:spMk id="12" creationId="{A21ABFE2-4E34-4114-98A4-9F742493D38C}"/>
          </ac:spMkLst>
        </pc:spChg>
        <pc:spChg chg="del mod">
          <ac:chgData name="Richard Watson" userId="e5e577014c15fc33" providerId="LiveId" clId="{9451074D-B83F-412E-99BB-928922BE7CBC}" dt="2022-04-17T19:09:05.376" v="121016" actId="478"/>
          <ac:spMkLst>
            <pc:docMk/>
            <pc:sldMk cId="3576632666" sldId="257"/>
            <ac:spMk id="14" creationId="{FD8D316C-2158-45B5-9C24-32B96C964123}"/>
          </ac:spMkLst>
        </pc:spChg>
        <pc:spChg chg="add del mod">
          <ac:chgData name="Richard Watson" userId="e5e577014c15fc33" providerId="LiveId" clId="{9451074D-B83F-412E-99BB-928922BE7CBC}" dt="2022-04-17T19:09:11.832" v="121017" actId="478"/>
          <ac:spMkLst>
            <pc:docMk/>
            <pc:sldMk cId="3576632666" sldId="257"/>
            <ac:spMk id="15" creationId="{745C0499-F086-4B45-8686-2C0A71754BDE}"/>
          </ac:spMkLst>
        </pc:spChg>
      </pc:sldChg>
      <pc:sldChg chg="addSp delSp modSp add mod modAnim modNotesTx">
        <pc:chgData name="Richard Watson" userId="e5e577014c15fc33" providerId="LiveId" clId="{9451074D-B83F-412E-99BB-928922BE7CBC}" dt="2022-04-26T22:21:17.170" v="127410" actId="313"/>
        <pc:sldMkLst>
          <pc:docMk/>
          <pc:sldMk cId="1275809135" sldId="258"/>
        </pc:sldMkLst>
        <pc:spChg chg="mod">
          <ac:chgData name="Richard Watson" userId="e5e577014c15fc33" providerId="LiveId" clId="{9451074D-B83F-412E-99BB-928922BE7CBC}" dt="2021-12-28T20:15:25.036" v="8864" actId="20577"/>
          <ac:spMkLst>
            <pc:docMk/>
            <pc:sldMk cId="1275809135" sldId="258"/>
            <ac:spMk id="6" creationId="{4358882F-D04D-4968-876D-21CE5751D147}"/>
          </ac:spMkLst>
        </pc:spChg>
        <pc:spChg chg="add mod">
          <ac:chgData name="Richard Watson" userId="e5e577014c15fc33" providerId="LiveId" clId="{9451074D-B83F-412E-99BB-928922BE7CBC}" dt="2021-12-29T18:41:18.521" v="9100" actId="20577"/>
          <ac:spMkLst>
            <pc:docMk/>
            <pc:sldMk cId="1275809135" sldId="258"/>
            <ac:spMk id="8" creationId="{3CF21056-54A2-486D-B511-06F847F6FA66}"/>
          </ac:spMkLst>
        </pc:spChg>
        <pc:spChg chg="add mod">
          <ac:chgData name="Richard Watson" userId="e5e577014c15fc33" providerId="LiveId" clId="{9451074D-B83F-412E-99BB-928922BE7CBC}" dt="2022-01-07T00:30:48.524" v="11930" actId="20577"/>
          <ac:spMkLst>
            <pc:docMk/>
            <pc:sldMk cId="1275809135" sldId="258"/>
            <ac:spMk id="9" creationId="{93148942-D1EC-4A57-BC06-4B151548467E}"/>
          </ac:spMkLst>
        </pc:spChg>
        <pc:spChg chg="del">
          <ac:chgData name="Richard Watson" userId="e5e577014c15fc33" providerId="LiveId" clId="{9451074D-B83F-412E-99BB-928922BE7CBC}" dt="2021-12-08T01:47:28.105" v="3193" actId="478"/>
          <ac:spMkLst>
            <pc:docMk/>
            <pc:sldMk cId="1275809135" sldId="258"/>
            <ac:spMk id="12" creationId="{A21ABFE2-4E34-4114-98A4-9F742493D38C}"/>
          </ac:spMkLst>
        </pc:spChg>
        <pc:spChg chg="del">
          <ac:chgData name="Richard Watson" userId="e5e577014c15fc33" providerId="LiveId" clId="{9451074D-B83F-412E-99BB-928922BE7CBC}" dt="2021-12-08T01:47:25.412" v="3192" actId="478"/>
          <ac:spMkLst>
            <pc:docMk/>
            <pc:sldMk cId="1275809135" sldId="258"/>
            <ac:spMk id="14" creationId="{FD8D316C-2158-45B5-9C24-32B96C964123}"/>
          </ac:spMkLst>
        </pc:spChg>
        <pc:spChg chg="del">
          <ac:chgData name="Richard Watson" userId="e5e577014c15fc33" providerId="LiveId" clId="{9451074D-B83F-412E-99BB-928922BE7CBC}" dt="2021-12-08T01:47:22.675" v="3191" actId="478"/>
          <ac:spMkLst>
            <pc:docMk/>
            <pc:sldMk cId="1275809135" sldId="258"/>
            <ac:spMk id="15" creationId="{745C0499-F086-4B45-8686-2C0A71754BDE}"/>
          </ac:spMkLst>
        </pc:spChg>
        <pc:picChg chg="mod">
          <ac:chgData name="Richard Watson" userId="e5e577014c15fc33" providerId="LiveId" clId="{9451074D-B83F-412E-99BB-928922BE7CBC}" dt="2021-12-08T01:56:42.050" v="3690" actId="1076"/>
          <ac:picMkLst>
            <pc:docMk/>
            <pc:sldMk cId="1275809135" sldId="258"/>
            <ac:picMk id="5" creationId="{B3A6395D-8615-4F81-9DA4-A7BFF4D0007C}"/>
          </ac:picMkLst>
        </pc:picChg>
      </pc:sldChg>
      <pc:sldChg chg="delSp modSp add mod modAnim modNotesTx">
        <pc:chgData name="Richard Watson" userId="e5e577014c15fc33" providerId="LiveId" clId="{9451074D-B83F-412E-99BB-928922BE7CBC}" dt="2022-04-26T22:20:32.925" v="127408" actId="6549"/>
        <pc:sldMkLst>
          <pc:docMk/>
          <pc:sldMk cId="1779956600" sldId="259"/>
        </pc:sldMkLst>
        <pc:spChg chg="mod">
          <ac:chgData name="Richard Watson" userId="e5e577014c15fc33" providerId="LiveId" clId="{9451074D-B83F-412E-99BB-928922BE7CBC}" dt="2022-01-08T00:03:24.780" v="15185" actId="6549"/>
          <ac:spMkLst>
            <pc:docMk/>
            <pc:sldMk cId="1779956600" sldId="259"/>
            <ac:spMk id="6" creationId="{4358882F-D04D-4968-876D-21CE5751D147}"/>
          </ac:spMkLst>
        </pc:spChg>
        <pc:spChg chg="mod">
          <ac:chgData name="Richard Watson" userId="e5e577014c15fc33" providerId="LiveId" clId="{9451074D-B83F-412E-99BB-928922BE7CBC}" dt="2022-01-07T23:48:25.969" v="15132" actId="20577"/>
          <ac:spMkLst>
            <pc:docMk/>
            <pc:sldMk cId="1779956600" sldId="259"/>
            <ac:spMk id="8" creationId="{3CF21056-54A2-486D-B511-06F847F6FA66}"/>
          </ac:spMkLst>
        </pc:spChg>
        <pc:spChg chg="del mod">
          <ac:chgData name="Richard Watson" userId="e5e577014c15fc33" providerId="LiveId" clId="{9451074D-B83F-412E-99BB-928922BE7CBC}" dt="2022-01-07T01:13:39.999" v="14686" actId="478"/>
          <ac:spMkLst>
            <pc:docMk/>
            <pc:sldMk cId="1779956600" sldId="259"/>
            <ac:spMk id="9" creationId="{93148942-D1EC-4A57-BC06-4B151548467E}"/>
          </ac:spMkLst>
        </pc:spChg>
        <pc:picChg chg="mod">
          <ac:chgData name="Richard Watson" userId="e5e577014c15fc33" providerId="LiveId" clId="{9451074D-B83F-412E-99BB-928922BE7CBC}" dt="2022-01-07T23:50:06.204" v="15138" actId="1076"/>
          <ac:picMkLst>
            <pc:docMk/>
            <pc:sldMk cId="1779956600" sldId="259"/>
            <ac:picMk id="5" creationId="{B3A6395D-8615-4F81-9DA4-A7BFF4D0007C}"/>
          </ac:picMkLst>
        </pc:picChg>
      </pc:sldChg>
      <pc:sldChg chg="delSp modSp del mod delDesignElem">
        <pc:chgData name="Richard Watson" userId="e5e577014c15fc33" providerId="LiveId" clId="{9451074D-B83F-412E-99BB-928922BE7CBC}" dt="2022-01-08T18:45:49.202" v="16699" actId="2696"/>
        <pc:sldMkLst>
          <pc:docMk/>
          <pc:sldMk cId="2543157323" sldId="260"/>
        </pc:sldMkLst>
        <pc:spChg chg="del mod">
          <ac:chgData name="Richard Watson" userId="e5e577014c15fc33" providerId="LiveId" clId="{9451074D-B83F-412E-99BB-928922BE7CBC}" dt="2022-01-08T18:29:56.126" v="15199" actId="478"/>
          <ac:spMkLst>
            <pc:docMk/>
            <pc:sldMk cId="2543157323" sldId="260"/>
            <ac:spMk id="3" creationId="{08ED6566-3F05-4297-B34F-400A96A782E1}"/>
          </ac:spMkLst>
        </pc:spChg>
      </pc:sldChg>
      <pc:sldChg chg="addSp delSp modSp add mod setBg delDesignElem">
        <pc:chgData name="Richard Watson" userId="e5e577014c15fc33" providerId="LiveId" clId="{9451074D-B83F-412E-99BB-928922BE7CBC}" dt="2022-02-04T23:50:46.747" v="47260" actId="20577"/>
        <pc:sldMkLst>
          <pc:docMk/>
          <pc:sldMk cId="234886332" sldId="261"/>
        </pc:sldMkLst>
        <pc:spChg chg="mod">
          <ac:chgData name="Richard Watson" userId="e5e577014c15fc33" providerId="LiveId" clId="{9451074D-B83F-412E-99BB-928922BE7CBC}" dt="2022-01-08T18:30:46.475" v="15207" actId="207"/>
          <ac:spMkLst>
            <pc:docMk/>
            <pc:sldMk cId="234886332" sldId="261"/>
            <ac:spMk id="2" creationId="{A41B52EB-5B9C-4F44-89A9-0E29BA877C1B}"/>
          </ac:spMkLst>
        </pc:spChg>
        <pc:spChg chg="mod">
          <ac:chgData name="Richard Watson" userId="e5e577014c15fc33" providerId="LiveId" clId="{9451074D-B83F-412E-99BB-928922BE7CBC}" dt="2022-01-08T18:30:32.579" v="15206" actId="207"/>
          <ac:spMkLst>
            <pc:docMk/>
            <pc:sldMk cId="234886332" sldId="261"/>
            <ac:spMk id="3" creationId="{08ED6566-3F05-4297-B34F-400A96A782E1}"/>
          </ac:spMkLst>
        </pc:spChg>
        <pc:spChg chg="add mod">
          <ac:chgData name="Richard Watson" userId="e5e577014c15fc33" providerId="LiveId" clId="{9451074D-B83F-412E-99BB-928922BE7CBC}" dt="2022-02-04T23:50:46.747" v="47260" actId="20577"/>
          <ac:spMkLst>
            <pc:docMk/>
            <pc:sldMk cId="234886332" sldId="261"/>
            <ac:spMk id="6" creationId="{0BDACC20-58EC-46E0-8F80-90F2DB24B2E9}"/>
          </ac:spMkLst>
        </pc:spChg>
        <pc:spChg chg="del">
          <ac:chgData name="Richard Watson" userId="e5e577014c15fc33" providerId="LiveId" clId="{9451074D-B83F-412E-99BB-928922BE7CBC}" dt="2022-01-08T18:29:57.909" v="15201"/>
          <ac:spMkLst>
            <pc:docMk/>
            <pc:sldMk cId="234886332" sldId="261"/>
            <ac:spMk id="10" creationId="{71B2258F-86CA-4D4D-8270-BC05FCDEBFB3}"/>
          </ac:spMkLst>
        </pc:spChg>
      </pc:sldChg>
      <pc:sldChg chg="modSp add del mod ord modNotesTx">
        <pc:chgData name="Richard Watson" userId="e5e577014c15fc33" providerId="LiveId" clId="{9451074D-B83F-412E-99BB-928922BE7CBC}" dt="2022-01-08T19:29:04.776" v="18060" actId="2696"/>
        <pc:sldMkLst>
          <pc:docMk/>
          <pc:sldMk cId="150921213" sldId="262"/>
        </pc:sldMkLst>
        <pc:spChg chg="mod">
          <ac:chgData name="Richard Watson" userId="e5e577014c15fc33" providerId="LiveId" clId="{9451074D-B83F-412E-99BB-928922BE7CBC}" dt="2022-01-08T19:13:12.389" v="16869" actId="5793"/>
          <ac:spMkLst>
            <pc:docMk/>
            <pc:sldMk cId="150921213" sldId="262"/>
            <ac:spMk id="6" creationId="{4358882F-D04D-4968-876D-21CE5751D147}"/>
          </ac:spMkLst>
        </pc:spChg>
        <pc:spChg chg="mod">
          <ac:chgData name="Richard Watson" userId="e5e577014c15fc33" providerId="LiveId" clId="{9451074D-B83F-412E-99BB-928922BE7CBC}" dt="2022-01-08T18:31:34.344" v="15216" actId="20577"/>
          <ac:spMkLst>
            <pc:docMk/>
            <pc:sldMk cId="150921213" sldId="262"/>
            <ac:spMk id="12" creationId="{A21ABFE2-4E34-4114-98A4-9F742493D38C}"/>
          </ac:spMkLst>
        </pc:spChg>
        <pc:spChg chg="mod">
          <ac:chgData name="Richard Watson" userId="e5e577014c15fc33" providerId="LiveId" clId="{9451074D-B83F-412E-99BB-928922BE7CBC}" dt="2022-01-08T18:31:40.150" v="15217" actId="20577"/>
          <ac:spMkLst>
            <pc:docMk/>
            <pc:sldMk cId="150921213" sldId="262"/>
            <ac:spMk id="14" creationId="{FD8D316C-2158-45B5-9C24-32B96C964123}"/>
          </ac:spMkLst>
        </pc:spChg>
        <pc:spChg chg="mod">
          <ac:chgData name="Richard Watson" userId="e5e577014c15fc33" providerId="LiveId" clId="{9451074D-B83F-412E-99BB-928922BE7CBC}" dt="2022-01-08T18:31:50.932" v="15222" actId="20577"/>
          <ac:spMkLst>
            <pc:docMk/>
            <pc:sldMk cId="150921213" sldId="262"/>
            <ac:spMk id="15" creationId="{745C0499-F086-4B45-8686-2C0A71754BDE}"/>
          </ac:spMkLst>
        </pc:spChg>
      </pc:sldChg>
      <pc:sldChg chg="addSp delSp modSp add mod modNotesTx">
        <pc:chgData name="Richard Watson" userId="e5e577014c15fc33" providerId="LiveId" clId="{9451074D-B83F-412E-99BB-928922BE7CBC}" dt="2022-01-15T18:28:08.671" v="29699" actId="20577"/>
        <pc:sldMkLst>
          <pc:docMk/>
          <pc:sldMk cId="3865079838" sldId="263"/>
        </pc:sldMkLst>
        <pc:spChg chg="mod">
          <ac:chgData name="Richard Watson" userId="e5e577014c15fc33" providerId="LiveId" clId="{9451074D-B83F-412E-99BB-928922BE7CBC}" dt="2022-01-14T20:08:52.909" v="26736" actId="20577"/>
          <ac:spMkLst>
            <pc:docMk/>
            <pc:sldMk cId="3865079838" sldId="263"/>
            <ac:spMk id="6" creationId="{4358882F-D04D-4968-876D-21CE5751D147}"/>
          </ac:spMkLst>
        </pc:spChg>
        <pc:spChg chg="add mod">
          <ac:chgData name="Richard Watson" userId="e5e577014c15fc33" providerId="LiveId" clId="{9451074D-B83F-412E-99BB-928922BE7CBC}" dt="2022-01-15T18:11:14.237" v="28627" actId="20577"/>
          <ac:spMkLst>
            <pc:docMk/>
            <pc:sldMk cId="3865079838" sldId="263"/>
            <ac:spMk id="8" creationId="{9D459D0E-DDCF-47CF-8559-98DBD7D441CE}"/>
          </ac:spMkLst>
        </pc:spChg>
        <pc:spChg chg="add mod">
          <ac:chgData name="Richard Watson" userId="e5e577014c15fc33" providerId="LiveId" clId="{9451074D-B83F-412E-99BB-928922BE7CBC}" dt="2022-01-15T17:55:26.613" v="27627" actId="1076"/>
          <ac:spMkLst>
            <pc:docMk/>
            <pc:sldMk cId="3865079838" sldId="263"/>
            <ac:spMk id="9" creationId="{66CEA7AE-19AA-418B-BB67-167F8C353117}"/>
          </ac:spMkLst>
        </pc:spChg>
        <pc:spChg chg="add mod">
          <ac:chgData name="Richard Watson" userId="e5e577014c15fc33" providerId="LiveId" clId="{9451074D-B83F-412E-99BB-928922BE7CBC}" dt="2022-01-14T20:57:35.226" v="27595" actId="20577"/>
          <ac:spMkLst>
            <pc:docMk/>
            <pc:sldMk cId="3865079838" sldId="263"/>
            <ac:spMk id="11" creationId="{3CCFBFB1-6651-4C2F-9D0D-7952355B54F1}"/>
          </ac:spMkLst>
        </pc:spChg>
        <pc:spChg chg="del">
          <ac:chgData name="Richard Watson" userId="e5e577014c15fc33" providerId="LiveId" clId="{9451074D-B83F-412E-99BB-928922BE7CBC}" dt="2022-01-14T20:08:02.692" v="26695" actId="478"/>
          <ac:spMkLst>
            <pc:docMk/>
            <pc:sldMk cId="3865079838" sldId="263"/>
            <ac:spMk id="12" creationId="{A21ABFE2-4E34-4114-98A4-9F742493D38C}"/>
          </ac:spMkLst>
        </pc:spChg>
        <pc:spChg chg="add mod">
          <ac:chgData name="Richard Watson" userId="e5e577014c15fc33" providerId="LiveId" clId="{9451074D-B83F-412E-99BB-928922BE7CBC}" dt="2022-01-15T18:20:33.788" v="29254" actId="20577"/>
          <ac:spMkLst>
            <pc:docMk/>
            <pc:sldMk cId="3865079838" sldId="263"/>
            <ac:spMk id="12" creationId="{EEF834CF-50F1-4FDD-A9A4-05486F6668E6}"/>
          </ac:spMkLst>
        </pc:spChg>
        <pc:spChg chg="add mod">
          <ac:chgData name="Richard Watson" userId="e5e577014c15fc33" providerId="LiveId" clId="{9451074D-B83F-412E-99BB-928922BE7CBC}" dt="2022-01-15T18:08:45.464" v="28284" actId="1076"/>
          <ac:spMkLst>
            <pc:docMk/>
            <pc:sldMk cId="3865079838" sldId="263"/>
            <ac:spMk id="13" creationId="{D57D55DD-97B3-4344-B16B-B3634A1DF436}"/>
          </ac:spMkLst>
        </pc:spChg>
        <pc:spChg chg="add mod">
          <ac:chgData name="Richard Watson" userId="e5e577014c15fc33" providerId="LiveId" clId="{9451074D-B83F-412E-99BB-928922BE7CBC}" dt="2022-01-15T18:21:34.570" v="29296" actId="20577"/>
          <ac:spMkLst>
            <pc:docMk/>
            <pc:sldMk cId="3865079838" sldId="263"/>
            <ac:spMk id="14" creationId="{4876D885-16A0-4DA0-9503-F05939FCB2E4}"/>
          </ac:spMkLst>
        </pc:spChg>
        <pc:spChg chg="del">
          <ac:chgData name="Richard Watson" userId="e5e577014c15fc33" providerId="LiveId" clId="{9451074D-B83F-412E-99BB-928922BE7CBC}" dt="2022-01-14T20:08:04.364" v="26696" actId="478"/>
          <ac:spMkLst>
            <pc:docMk/>
            <pc:sldMk cId="3865079838" sldId="263"/>
            <ac:spMk id="14" creationId="{FD8D316C-2158-45B5-9C24-32B96C964123}"/>
          </ac:spMkLst>
        </pc:spChg>
        <pc:spChg chg="del mod">
          <ac:chgData name="Richard Watson" userId="e5e577014c15fc33" providerId="LiveId" clId="{9451074D-B83F-412E-99BB-928922BE7CBC}" dt="2022-01-14T20:08:05.770" v="26698" actId="478"/>
          <ac:spMkLst>
            <pc:docMk/>
            <pc:sldMk cId="3865079838" sldId="263"/>
            <ac:spMk id="15" creationId="{745C0499-F086-4B45-8686-2C0A71754BDE}"/>
          </ac:spMkLst>
        </pc:spChg>
        <pc:spChg chg="add mod">
          <ac:chgData name="Richard Watson" userId="e5e577014c15fc33" providerId="LiveId" clId="{9451074D-B83F-412E-99BB-928922BE7CBC}" dt="2022-01-15T18:28:08.671" v="29699" actId="20577"/>
          <ac:spMkLst>
            <pc:docMk/>
            <pc:sldMk cId="3865079838" sldId="263"/>
            <ac:spMk id="15" creationId="{91B6B868-6032-40E6-88F0-DC4F33CCEB83}"/>
          </ac:spMkLst>
        </pc:spChg>
        <pc:spChg chg="add mod">
          <ac:chgData name="Richard Watson" userId="e5e577014c15fc33" providerId="LiveId" clId="{9451074D-B83F-412E-99BB-928922BE7CBC}" dt="2022-01-15T18:08:35.011" v="28283" actId="1076"/>
          <ac:spMkLst>
            <pc:docMk/>
            <pc:sldMk cId="3865079838" sldId="263"/>
            <ac:spMk id="16" creationId="{BF9BDE65-C767-4A95-B728-88724A3F0E29}"/>
          </ac:spMkLst>
        </pc:spChg>
        <pc:spChg chg="add mod">
          <ac:chgData name="Richard Watson" userId="e5e577014c15fc33" providerId="LiveId" clId="{9451074D-B83F-412E-99BB-928922BE7CBC}" dt="2022-01-15T18:09:09.652" v="28297" actId="20577"/>
          <ac:spMkLst>
            <pc:docMk/>
            <pc:sldMk cId="3865079838" sldId="263"/>
            <ac:spMk id="17" creationId="{04DF707A-2EF1-4599-8438-0F8C3C945003}"/>
          </ac:spMkLst>
        </pc:spChg>
        <pc:picChg chg="mod">
          <ac:chgData name="Richard Watson" userId="e5e577014c15fc33" providerId="LiveId" clId="{9451074D-B83F-412E-99BB-928922BE7CBC}" dt="2022-01-15T17:55:41.719" v="27629" actId="1076"/>
          <ac:picMkLst>
            <pc:docMk/>
            <pc:sldMk cId="3865079838" sldId="263"/>
            <ac:picMk id="5" creationId="{B3A6395D-8615-4F81-9DA4-A7BFF4D0007C}"/>
          </ac:picMkLst>
        </pc:picChg>
      </pc:sldChg>
      <pc:sldChg chg="addSp modSp add mod modNotesTx">
        <pc:chgData name="Richard Watson" userId="e5e577014c15fc33" providerId="LiveId" clId="{9451074D-B83F-412E-99BB-928922BE7CBC}" dt="2022-01-15T19:28:29.567" v="35841" actId="20577"/>
        <pc:sldMkLst>
          <pc:docMk/>
          <pc:sldMk cId="257470341" sldId="264"/>
        </pc:sldMkLst>
        <pc:spChg chg="mod">
          <ac:chgData name="Richard Watson" userId="e5e577014c15fc33" providerId="LiveId" clId="{9451074D-B83F-412E-99BB-928922BE7CBC}" dt="2022-01-15T19:26:49.272" v="35584" actId="20577"/>
          <ac:spMkLst>
            <pc:docMk/>
            <pc:sldMk cId="257470341" sldId="264"/>
            <ac:spMk id="6" creationId="{4358882F-D04D-4968-876D-21CE5751D147}"/>
          </ac:spMkLst>
        </pc:spChg>
        <pc:spChg chg="add mod">
          <ac:chgData name="Richard Watson" userId="e5e577014c15fc33" providerId="LiveId" clId="{9451074D-B83F-412E-99BB-928922BE7CBC}" dt="2022-01-15T19:27:54.431" v="35815" actId="20577"/>
          <ac:spMkLst>
            <pc:docMk/>
            <pc:sldMk cId="257470341" sldId="264"/>
            <ac:spMk id="8" creationId="{E4381DE0-5196-4F26-A35D-5D0D4FEF2D88}"/>
          </ac:spMkLst>
        </pc:spChg>
        <pc:spChg chg="mod">
          <ac:chgData name="Richard Watson" userId="e5e577014c15fc33" providerId="LiveId" clId="{9451074D-B83F-412E-99BB-928922BE7CBC}" dt="2022-01-15T19:27:22.433" v="35730" actId="20577"/>
          <ac:spMkLst>
            <pc:docMk/>
            <pc:sldMk cId="257470341" sldId="264"/>
            <ac:spMk id="12" creationId="{A21ABFE2-4E34-4114-98A4-9F742493D38C}"/>
          </ac:spMkLst>
        </pc:spChg>
        <pc:spChg chg="mod">
          <ac:chgData name="Richard Watson" userId="e5e577014c15fc33" providerId="LiveId" clId="{9451074D-B83F-412E-99BB-928922BE7CBC}" dt="2022-01-15T19:20:53" v="34989" actId="20577"/>
          <ac:spMkLst>
            <pc:docMk/>
            <pc:sldMk cId="257470341" sldId="264"/>
            <ac:spMk id="14" creationId="{FD8D316C-2158-45B5-9C24-32B96C964123}"/>
          </ac:spMkLst>
        </pc:spChg>
        <pc:spChg chg="mod">
          <ac:chgData name="Richard Watson" userId="e5e577014c15fc33" providerId="LiveId" clId="{9451074D-B83F-412E-99BB-928922BE7CBC}" dt="2022-01-15T19:21:40.150" v="35137" actId="20577"/>
          <ac:spMkLst>
            <pc:docMk/>
            <pc:sldMk cId="257470341" sldId="264"/>
            <ac:spMk id="15" creationId="{745C0499-F086-4B45-8686-2C0A71754BDE}"/>
          </ac:spMkLst>
        </pc:spChg>
        <pc:picChg chg="mod">
          <ac:chgData name="Richard Watson" userId="e5e577014c15fc33" providerId="LiveId" clId="{9451074D-B83F-412E-99BB-928922BE7CBC}" dt="2022-01-15T19:27:31.342" v="35731" actId="1076"/>
          <ac:picMkLst>
            <pc:docMk/>
            <pc:sldMk cId="257470341" sldId="264"/>
            <ac:picMk id="5" creationId="{B3A6395D-8615-4F81-9DA4-A7BFF4D0007C}"/>
          </ac:picMkLst>
        </pc:picChg>
      </pc:sldChg>
      <pc:sldChg chg="delSp modSp add mod modNotesTx">
        <pc:chgData name="Richard Watson" userId="e5e577014c15fc33" providerId="LiveId" clId="{9451074D-B83F-412E-99BB-928922BE7CBC}" dt="2022-01-29T01:19:27.708" v="46252" actId="1076"/>
        <pc:sldMkLst>
          <pc:docMk/>
          <pc:sldMk cId="2897671379" sldId="265"/>
        </pc:sldMkLst>
        <pc:spChg chg="mod">
          <ac:chgData name="Richard Watson" userId="e5e577014c15fc33" providerId="LiveId" clId="{9451074D-B83F-412E-99BB-928922BE7CBC}" dt="2022-01-29T01:19:27.708" v="46252" actId="1076"/>
          <ac:spMkLst>
            <pc:docMk/>
            <pc:sldMk cId="2897671379" sldId="265"/>
            <ac:spMk id="6" creationId="{4358882F-D04D-4968-876D-21CE5751D147}"/>
          </ac:spMkLst>
        </pc:spChg>
        <pc:spChg chg="mod">
          <ac:chgData name="Richard Watson" userId="e5e577014c15fc33" providerId="LiveId" clId="{9451074D-B83F-412E-99BB-928922BE7CBC}" dt="2022-01-29T01:10:59.137" v="45798" actId="20577"/>
          <ac:spMkLst>
            <pc:docMk/>
            <pc:sldMk cId="2897671379" sldId="265"/>
            <ac:spMk id="12" creationId="{A21ABFE2-4E34-4114-98A4-9F742493D38C}"/>
          </ac:spMkLst>
        </pc:spChg>
        <pc:spChg chg="mod">
          <ac:chgData name="Richard Watson" userId="e5e577014c15fc33" providerId="LiveId" clId="{9451074D-B83F-412E-99BB-928922BE7CBC}" dt="2022-01-29T01:15:43.161" v="46070" actId="20577"/>
          <ac:spMkLst>
            <pc:docMk/>
            <pc:sldMk cId="2897671379" sldId="265"/>
            <ac:spMk id="14" creationId="{FD8D316C-2158-45B5-9C24-32B96C964123}"/>
          </ac:spMkLst>
        </pc:spChg>
        <pc:spChg chg="del mod">
          <ac:chgData name="Richard Watson" userId="e5e577014c15fc33" providerId="LiveId" clId="{9451074D-B83F-412E-99BB-928922BE7CBC}" dt="2022-01-29T01:16:18.334" v="46073" actId="478"/>
          <ac:spMkLst>
            <pc:docMk/>
            <pc:sldMk cId="2897671379" sldId="265"/>
            <ac:spMk id="15" creationId="{745C0499-F086-4B45-8686-2C0A71754BDE}"/>
          </ac:spMkLst>
        </pc:spChg>
        <pc:picChg chg="mod">
          <ac:chgData name="Richard Watson" userId="e5e577014c15fc33" providerId="LiveId" clId="{9451074D-B83F-412E-99BB-928922BE7CBC}" dt="2022-01-21T22:46:11.506" v="35933" actId="1076"/>
          <ac:picMkLst>
            <pc:docMk/>
            <pc:sldMk cId="2897671379" sldId="265"/>
            <ac:picMk id="5" creationId="{B3A6395D-8615-4F81-9DA4-A7BFF4D0007C}"/>
          </ac:picMkLst>
        </pc:picChg>
      </pc:sldChg>
      <pc:sldChg chg="addSp delSp modSp add mod ord modNotesTx">
        <pc:chgData name="Richard Watson" userId="e5e577014c15fc33" providerId="LiveId" clId="{9451074D-B83F-412E-99BB-928922BE7CBC}" dt="2022-01-29T00:50:01.458" v="44582" actId="20577"/>
        <pc:sldMkLst>
          <pc:docMk/>
          <pc:sldMk cId="1913561559" sldId="266"/>
        </pc:sldMkLst>
        <pc:spChg chg="del">
          <ac:chgData name="Richard Watson" userId="e5e577014c15fc33" providerId="LiveId" clId="{9451074D-B83F-412E-99BB-928922BE7CBC}" dt="2022-01-23T00:24:53.204" v="42752" actId="478"/>
          <ac:spMkLst>
            <pc:docMk/>
            <pc:sldMk cId="1913561559" sldId="266"/>
            <ac:spMk id="6" creationId="{4358882F-D04D-4968-876D-21CE5751D147}"/>
          </ac:spMkLst>
        </pc:spChg>
        <pc:spChg chg="del">
          <ac:chgData name="Richard Watson" userId="e5e577014c15fc33" providerId="LiveId" clId="{9451074D-B83F-412E-99BB-928922BE7CBC}" dt="2022-01-23T00:24:48.864" v="42751" actId="478"/>
          <ac:spMkLst>
            <pc:docMk/>
            <pc:sldMk cId="1913561559" sldId="266"/>
            <ac:spMk id="12" creationId="{A21ABFE2-4E34-4114-98A4-9F742493D38C}"/>
          </ac:spMkLst>
        </pc:spChg>
        <pc:spChg chg="del">
          <ac:chgData name="Richard Watson" userId="e5e577014c15fc33" providerId="LiveId" clId="{9451074D-B83F-412E-99BB-928922BE7CBC}" dt="2022-01-23T00:24:41.042" v="42750" actId="478"/>
          <ac:spMkLst>
            <pc:docMk/>
            <pc:sldMk cId="1913561559" sldId="266"/>
            <ac:spMk id="14" creationId="{FD8D316C-2158-45B5-9C24-32B96C964123}"/>
          </ac:spMkLst>
        </pc:spChg>
        <pc:spChg chg="del">
          <ac:chgData name="Richard Watson" userId="e5e577014c15fc33" providerId="LiveId" clId="{9451074D-B83F-412E-99BB-928922BE7CBC}" dt="2022-01-23T00:24:37.439" v="42749" actId="478"/>
          <ac:spMkLst>
            <pc:docMk/>
            <pc:sldMk cId="1913561559" sldId="266"/>
            <ac:spMk id="15" creationId="{745C0499-F086-4B45-8686-2C0A71754BDE}"/>
          </ac:spMkLst>
        </pc:spChg>
        <pc:picChg chg="add mod">
          <ac:chgData name="Richard Watson" userId="e5e577014c15fc33" providerId="LiveId" clId="{9451074D-B83F-412E-99BB-928922BE7CBC}" dt="2022-01-23T00:26:12.703" v="42760" actId="14100"/>
          <ac:picMkLst>
            <pc:docMk/>
            <pc:sldMk cId="1913561559" sldId="266"/>
            <ac:picMk id="3" creationId="{49DD3E88-21B5-4341-9F41-AB09C96212FF}"/>
          </ac:picMkLst>
        </pc:picChg>
      </pc:sldChg>
      <pc:sldChg chg="modSp add mod modNotesTx">
        <pc:chgData name="Richard Watson" userId="e5e577014c15fc33" providerId="LiveId" clId="{9451074D-B83F-412E-99BB-928922BE7CBC}" dt="2022-01-15T19:09:59.688" v="34002" actId="1076"/>
        <pc:sldMkLst>
          <pc:docMk/>
          <pc:sldMk cId="3433457326" sldId="267"/>
        </pc:sldMkLst>
        <pc:spChg chg="mod">
          <ac:chgData name="Richard Watson" userId="e5e577014c15fc33" providerId="LiveId" clId="{9451074D-B83F-412E-99BB-928922BE7CBC}" dt="2022-01-08T19:41:51.616" v="19660" actId="313"/>
          <ac:spMkLst>
            <pc:docMk/>
            <pc:sldMk cId="3433457326" sldId="267"/>
            <ac:spMk id="6" creationId="{4358882F-D04D-4968-876D-21CE5751D147}"/>
          </ac:spMkLst>
        </pc:spChg>
        <pc:spChg chg="mod">
          <ac:chgData name="Richard Watson" userId="e5e577014c15fc33" providerId="LiveId" clId="{9451074D-B83F-412E-99BB-928922BE7CBC}" dt="2022-01-12T01:06:25.626" v="20249" actId="20577"/>
          <ac:spMkLst>
            <pc:docMk/>
            <pc:sldMk cId="3433457326" sldId="267"/>
            <ac:spMk id="12" creationId="{A21ABFE2-4E34-4114-98A4-9F742493D38C}"/>
          </ac:spMkLst>
        </pc:spChg>
        <pc:spChg chg="mod">
          <ac:chgData name="Richard Watson" userId="e5e577014c15fc33" providerId="LiveId" clId="{9451074D-B83F-412E-99BB-928922BE7CBC}" dt="2022-01-12T01:12:25.668" v="20481" actId="113"/>
          <ac:spMkLst>
            <pc:docMk/>
            <pc:sldMk cId="3433457326" sldId="267"/>
            <ac:spMk id="14" creationId="{FD8D316C-2158-45B5-9C24-32B96C964123}"/>
          </ac:spMkLst>
        </pc:spChg>
        <pc:spChg chg="mod">
          <ac:chgData name="Richard Watson" userId="e5e577014c15fc33" providerId="LiveId" clId="{9451074D-B83F-412E-99BB-928922BE7CBC}" dt="2022-01-15T19:09:59.688" v="34002" actId="1076"/>
          <ac:spMkLst>
            <pc:docMk/>
            <pc:sldMk cId="3433457326" sldId="267"/>
            <ac:spMk id="15" creationId="{745C0499-F086-4B45-8686-2C0A71754BDE}"/>
          </ac:spMkLst>
        </pc:spChg>
      </pc:sldChg>
      <pc:sldChg chg="delSp modSp add mod modNotesTx">
        <pc:chgData name="Richard Watson" userId="e5e577014c15fc33" providerId="LiveId" clId="{9451074D-B83F-412E-99BB-928922BE7CBC}" dt="2022-01-15T19:14:29.050" v="34344" actId="20577"/>
        <pc:sldMkLst>
          <pc:docMk/>
          <pc:sldMk cId="436853820" sldId="268"/>
        </pc:sldMkLst>
        <pc:spChg chg="mod">
          <ac:chgData name="Richard Watson" userId="e5e577014c15fc33" providerId="LiveId" clId="{9451074D-B83F-412E-99BB-928922BE7CBC}" dt="2022-01-15T18:32:45.974" v="30164" actId="20577"/>
          <ac:spMkLst>
            <pc:docMk/>
            <pc:sldMk cId="436853820" sldId="268"/>
            <ac:spMk id="6" creationId="{4358882F-D04D-4968-876D-21CE5751D147}"/>
          </ac:spMkLst>
        </pc:spChg>
        <pc:spChg chg="mod">
          <ac:chgData name="Richard Watson" userId="e5e577014c15fc33" providerId="LiveId" clId="{9451074D-B83F-412E-99BB-928922BE7CBC}" dt="2022-01-15T18:33:42.595" v="30263" actId="20577"/>
          <ac:spMkLst>
            <pc:docMk/>
            <pc:sldMk cId="436853820" sldId="268"/>
            <ac:spMk id="8" creationId="{9D459D0E-DDCF-47CF-8559-98DBD7D441CE}"/>
          </ac:spMkLst>
        </pc:spChg>
        <pc:spChg chg="mod">
          <ac:chgData name="Richard Watson" userId="e5e577014c15fc33" providerId="LiveId" clId="{9451074D-B83F-412E-99BB-928922BE7CBC}" dt="2022-01-15T18:45:58.516" v="31556" actId="20577"/>
          <ac:spMkLst>
            <pc:docMk/>
            <pc:sldMk cId="436853820" sldId="268"/>
            <ac:spMk id="9" creationId="{66CEA7AE-19AA-418B-BB67-167F8C353117}"/>
          </ac:spMkLst>
        </pc:spChg>
        <pc:spChg chg="mod">
          <ac:chgData name="Richard Watson" userId="e5e577014c15fc33" providerId="LiveId" clId="{9451074D-B83F-412E-99BB-928922BE7CBC}" dt="2022-01-15T18:45:50.506" v="31554" actId="20577"/>
          <ac:spMkLst>
            <pc:docMk/>
            <pc:sldMk cId="436853820" sldId="268"/>
            <ac:spMk id="11" creationId="{3CCFBFB1-6651-4C2F-9D0D-7952355B54F1}"/>
          </ac:spMkLst>
        </pc:spChg>
        <pc:spChg chg="mod">
          <ac:chgData name="Richard Watson" userId="e5e577014c15fc33" providerId="LiveId" clId="{9451074D-B83F-412E-99BB-928922BE7CBC}" dt="2022-01-15T19:10:33.676" v="34013" actId="20577"/>
          <ac:spMkLst>
            <pc:docMk/>
            <pc:sldMk cId="436853820" sldId="268"/>
            <ac:spMk id="12" creationId="{EEF834CF-50F1-4FDD-A9A4-05486F6668E6}"/>
          </ac:spMkLst>
        </pc:spChg>
        <pc:spChg chg="mod">
          <ac:chgData name="Richard Watson" userId="e5e577014c15fc33" providerId="LiveId" clId="{9451074D-B83F-412E-99BB-928922BE7CBC}" dt="2022-01-15T19:07:00.850" v="33793" actId="6549"/>
          <ac:spMkLst>
            <pc:docMk/>
            <pc:sldMk cId="436853820" sldId="268"/>
            <ac:spMk id="13" creationId="{D57D55DD-97B3-4344-B16B-B3634A1DF436}"/>
          </ac:spMkLst>
        </pc:spChg>
        <pc:spChg chg="del">
          <ac:chgData name="Richard Watson" userId="e5e577014c15fc33" providerId="LiveId" clId="{9451074D-B83F-412E-99BB-928922BE7CBC}" dt="2022-01-15T18:34:02.353" v="30269" actId="478"/>
          <ac:spMkLst>
            <pc:docMk/>
            <pc:sldMk cId="436853820" sldId="268"/>
            <ac:spMk id="14" creationId="{4876D885-16A0-4DA0-9503-F05939FCB2E4}"/>
          </ac:spMkLst>
        </pc:spChg>
        <pc:spChg chg="del">
          <ac:chgData name="Richard Watson" userId="e5e577014c15fc33" providerId="LiveId" clId="{9451074D-B83F-412E-99BB-928922BE7CBC}" dt="2022-01-15T18:34:04.621" v="30270" actId="478"/>
          <ac:spMkLst>
            <pc:docMk/>
            <pc:sldMk cId="436853820" sldId="268"/>
            <ac:spMk id="15" creationId="{91B6B868-6032-40E6-88F0-DC4F33CCEB83}"/>
          </ac:spMkLst>
        </pc:spChg>
        <pc:spChg chg="mod">
          <ac:chgData name="Richard Watson" userId="e5e577014c15fc33" providerId="LiveId" clId="{9451074D-B83F-412E-99BB-928922BE7CBC}" dt="2022-01-15T18:47:09.166" v="31575" actId="6549"/>
          <ac:spMkLst>
            <pc:docMk/>
            <pc:sldMk cId="436853820" sldId="268"/>
            <ac:spMk id="16" creationId="{BF9BDE65-C767-4A95-B728-88724A3F0E29}"/>
          </ac:spMkLst>
        </pc:spChg>
        <pc:spChg chg="mod">
          <ac:chgData name="Richard Watson" userId="e5e577014c15fc33" providerId="LiveId" clId="{9451074D-B83F-412E-99BB-928922BE7CBC}" dt="2022-01-15T19:07:41.928" v="33797" actId="1076"/>
          <ac:spMkLst>
            <pc:docMk/>
            <pc:sldMk cId="436853820" sldId="268"/>
            <ac:spMk id="17" creationId="{04DF707A-2EF1-4599-8438-0F8C3C945003}"/>
          </ac:spMkLst>
        </pc:spChg>
      </pc:sldChg>
      <pc:sldChg chg="addSp modSp add mod ord">
        <pc:chgData name="Richard Watson" userId="e5e577014c15fc33" providerId="LiveId" clId="{9451074D-B83F-412E-99BB-928922BE7CBC}" dt="2022-02-18T19:07:23.832" v="72905" actId="27309"/>
        <pc:sldMkLst>
          <pc:docMk/>
          <pc:sldMk cId="646640934" sldId="269"/>
        </pc:sldMkLst>
        <pc:spChg chg="mod">
          <ac:chgData name="Richard Watson" userId="e5e577014c15fc33" providerId="LiveId" clId="{9451074D-B83F-412E-99BB-928922BE7CBC}" dt="2022-01-18T22:36:52.514" v="35846" actId="20577"/>
          <ac:spMkLst>
            <pc:docMk/>
            <pc:sldMk cId="646640934" sldId="269"/>
            <ac:spMk id="3" creationId="{08ED6566-3F05-4297-B34F-400A96A782E1}"/>
          </ac:spMkLst>
        </pc:spChg>
        <pc:spChg chg="add mod">
          <ac:chgData name="Richard Watson" userId="e5e577014c15fc33" providerId="LiveId" clId="{9451074D-B83F-412E-99BB-928922BE7CBC}" dt="2022-02-04T23:50:57.785" v="47267" actId="20577"/>
          <ac:spMkLst>
            <pc:docMk/>
            <pc:sldMk cId="646640934" sldId="269"/>
            <ac:spMk id="6" creationId="{826E703A-8237-4A99-A021-71031BC24654}"/>
          </ac:spMkLst>
        </pc:spChg>
        <pc:graphicFrameChg chg="add modGraphic">
          <ac:chgData name="Richard Watson" userId="e5e577014c15fc33" providerId="LiveId" clId="{9451074D-B83F-412E-99BB-928922BE7CBC}" dt="2022-02-18T19:07:23.832" v="72905" actId="27309"/>
          <ac:graphicFrameMkLst>
            <pc:docMk/>
            <pc:sldMk cId="646640934" sldId="269"/>
            <ac:graphicFrameMk id="7" creationId="{972DD615-9FE1-45D0-860F-F0A30DBCB49C}"/>
          </ac:graphicFrameMkLst>
        </pc:graphicFrameChg>
      </pc:sldChg>
      <pc:sldChg chg="addSp delSp modSp add mod ord modNotesTx">
        <pc:chgData name="Richard Watson" userId="e5e577014c15fc33" providerId="LiveId" clId="{9451074D-B83F-412E-99BB-928922BE7CBC}" dt="2022-01-29T00:58:34.479" v="45079" actId="6549"/>
        <pc:sldMkLst>
          <pc:docMk/>
          <pc:sldMk cId="2492388665" sldId="270"/>
        </pc:sldMkLst>
        <pc:spChg chg="del mod">
          <ac:chgData name="Richard Watson" userId="e5e577014c15fc33" providerId="LiveId" clId="{9451074D-B83F-412E-99BB-928922BE7CBC}" dt="2022-01-23T02:29:34.352" v="42802" actId="478"/>
          <ac:spMkLst>
            <pc:docMk/>
            <pc:sldMk cId="2492388665" sldId="270"/>
            <ac:spMk id="2" creationId="{A41B52EB-5B9C-4F44-89A9-0E29BA877C1B}"/>
          </ac:spMkLst>
        </pc:spChg>
        <pc:spChg chg="add del mod">
          <ac:chgData name="Richard Watson" userId="e5e577014c15fc33" providerId="LiveId" clId="{9451074D-B83F-412E-99BB-928922BE7CBC}" dt="2022-01-23T02:30:25.460" v="42806" actId="478"/>
          <ac:spMkLst>
            <pc:docMk/>
            <pc:sldMk cId="2492388665" sldId="270"/>
            <ac:spMk id="8" creationId="{D8E28404-6B12-4124-9241-FFEB45962F7D}"/>
          </ac:spMkLst>
        </pc:spChg>
        <pc:picChg chg="add mod">
          <ac:chgData name="Richard Watson" userId="e5e577014c15fc33" providerId="LiveId" clId="{9451074D-B83F-412E-99BB-928922BE7CBC}" dt="2022-01-26T01:27:20.698" v="42841" actId="1076"/>
          <ac:picMkLst>
            <pc:docMk/>
            <pc:sldMk cId="2492388665" sldId="270"/>
            <ac:picMk id="4" creationId="{8BCAC20B-502B-4E2D-8C20-BC3D31815F28}"/>
          </ac:picMkLst>
        </pc:picChg>
        <pc:picChg chg="add del mod">
          <ac:chgData name="Richard Watson" userId="e5e577014c15fc33" providerId="LiveId" clId="{9451074D-B83F-412E-99BB-928922BE7CBC}" dt="2022-01-23T02:29:27.034" v="42800" actId="478"/>
          <ac:picMkLst>
            <pc:docMk/>
            <pc:sldMk cId="2492388665" sldId="270"/>
            <ac:picMk id="6" creationId="{8D7353E7-F4C3-4C6B-ACD4-2AEF3C84E604}"/>
          </ac:picMkLst>
        </pc:picChg>
        <pc:picChg chg="add del mod">
          <ac:chgData name="Richard Watson" userId="e5e577014c15fc33" providerId="LiveId" clId="{9451074D-B83F-412E-99BB-928922BE7CBC}" dt="2022-01-23T02:30:22.030" v="42805" actId="478"/>
          <ac:picMkLst>
            <pc:docMk/>
            <pc:sldMk cId="2492388665" sldId="270"/>
            <ac:picMk id="10" creationId="{A3F81C78-3693-47AF-9887-433F199C0491}"/>
          </ac:picMkLst>
        </pc:picChg>
        <pc:picChg chg="add del mod">
          <ac:chgData name="Richard Watson" userId="e5e577014c15fc33" providerId="LiveId" clId="{9451074D-B83F-412E-99BB-928922BE7CBC}" dt="2022-01-26T01:16:14.651" v="42816" actId="478"/>
          <ac:picMkLst>
            <pc:docMk/>
            <pc:sldMk cId="2492388665" sldId="270"/>
            <ac:picMk id="12" creationId="{34EDFBB6-3799-4F33-931A-3486F1711D42}"/>
          </ac:picMkLst>
        </pc:picChg>
      </pc:sldChg>
      <pc:sldChg chg="addSp delSp modSp add del mod">
        <pc:chgData name="Richard Watson" userId="e5e577014c15fc33" providerId="LiveId" clId="{9451074D-B83F-412E-99BB-928922BE7CBC}" dt="2022-01-23T02:14:25.333" v="42786" actId="2696"/>
        <pc:sldMkLst>
          <pc:docMk/>
          <pc:sldMk cId="3951480632" sldId="270"/>
        </pc:sldMkLst>
        <pc:spChg chg="add del">
          <ac:chgData name="Richard Watson" userId="e5e577014c15fc33" providerId="LiveId" clId="{9451074D-B83F-412E-99BB-928922BE7CBC}" dt="2022-01-23T01:26:42.684" v="42776" actId="22"/>
          <ac:spMkLst>
            <pc:docMk/>
            <pc:sldMk cId="3951480632" sldId="270"/>
            <ac:spMk id="11" creationId="{E328519C-DA23-4BAA-B83D-B86F09837802}"/>
          </ac:spMkLst>
        </pc:spChg>
        <pc:picChg chg="del">
          <ac:chgData name="Richard Watson" userId="e5e577014c15fc33" providerId="LiveId" clId="{9451074D-B83F-412E-99BB-928922BE7CBC}" dt="2022-01-23T00:27:06.762" v="42762" actId="478"/>
          <ac:picMkLst>
            <pc:docMk/>
            <pc:sldMk cId="3951480632" sldId="270"/>
            <ac:picMk id="3" creationId="{49DD3E88-21B5-4341-9F41-AB09C96212FF}"/>
          </ac:picMkLst>
        </pc:picChg>
        <pc:picChg chg="add del mod">
          <ac:chgData name="Richard Watson" userId="e5e577014c15fc33" providerId="LiveId" clId="{9451074D-B83F-412E-99BB-928922BE7CBC}" dt="2022-01-23T01:23:06.226" v="42774" actId="478"/>
          <ac:picMkLst>
            <pc:docMk/>
            <pc:sldMk cId="3951480632" sldId="270"/>
            <ac:picMk id="4" creationId="{C0774DFF-1158-407F-8F67-50E5BFC16D0A}"/>
          </ac:picMkLst>
        </pc:picChg>
        <pc:picChg chg="del mod">
          <ac:chgData name="Richard Watson" userId="e5e577014c15fc33" providerId="LiveId" clId="{9451074D-B83F-412E-99BB-928922BE7CBC}" dt="2022-01-23T01:44:11.477" v="42778" actId="478"/>
          <ac:picMkLst>
            <pc:docMk/>
            <pc:sldMk cId="3951480632" sldId="270"/>
            <ac:picMk id="5" creationId="{B3A6395D-8615-4F81-9DA4-A7BFF4D0007C}"/>
          </ac:picMkLst>
        </pc:picChg>
        <pc:picChg chg="add del mod">
          <ac:chgData name="Richard Watson" userId="e5e577014c15fc33" providerId="LiveId" clId="{9451074D-B83F-412E-99BB-928922BE7CBC}" dt="2022-01-23T01:23:04.682" v="42773" actId="478"/>
          <ac:picMkLst>
            <pc:docMk/>
            <pc:sldMk cId="3951480632" sldId="270"/>
            <ac:picMk id="7" creationId="{E1F0ED6B-8C4D-4DCE-9F49-DEF283C0DEAB}"/>
          </ac:picMkLst>
        </pc:picChg>
        <pc:picChg chg="add mod">
          <ac:chgData name="Richard Watson" userId="e5e577014c15fc33" providerId="LiveId" clId="{9451074D-B83F-412E-99BB-928922BE7CBC}" dt="2022-01-23T02:14:00.545" v="42783" actId="14100"/>
          <ac:picMkLst>
            <pc:docMk/>
            <pc:sldMk cId="3951480632" sldId="270"/>
            <ac:picMk id="12" creationId="{458F0B63-54A9-46FA-8D3A-5817716FB77F}"/>
          </ac:picMkLst>
        </pc:picChg>
      </pc:sldChg>
      <pc:sldChg chg="addSp delSp modSp add mod ord modNotesTx">
        <pc:chgData name="Richard Watson" userId="e5e577014c15fc33" providerId="LiveId" clId="{9451074D-B83F-412E-99BB-928922BE7CBC}" dt="2022-02-10T23:38:14.724" v="56290" actId="1076"/>
        <pc:sldMkLst>
          <pc:docMk/>
          <pc:sldMk cId="1768796929" sldId="271"/>
        </pc:sldMkLst>
        <pc:spChg chg="mod">
          <ac:chgData name="Richard Watson" userId="e5e577014c15fc33" providerId="LiveId" clId="{9451074D-B83F-412E-99BB-928922BE7CBC}" dt="2022-02-05T00:18:16.992" v="50317" actId="20577"/>
          <ac:spMkLst>
            <pc:docMk/>
            <pc:sldMk cId="1768796929" sldId="271"/>
            <ac:spMk id="6" creationId="{4358882F-D04D-4968-876D-21CE5751D147}"/>
          </ac:spMkLst>
        </pc:spChg>
        <pc:spChg chg="add mod">
          <ac:chgData name="Richard Watson" userId="e5e577014c15fc33" providerId="LiveId" clId="{9451074D-B83F-412E-99BB-928922BE7CBC}" dt="2022-02-05T00:40:59.169" v="52704" actId="20577"/>
          <ac:spMkLst>
            <pc:docMk/>
            <pc:sldMk cId="1768796929" sldId="271"/>
            <ac:spMk id="7" creationId="{E922B958-3D59-49CA-AB6B-EDC130E9D3C2}"/>
          </ac:spMkLst>
        </pc:spChg>
        <pc:spChg chg="add del mod">
          <ac:chgData name="Richard Watson" userId="e5e577014c15fc33" providerId="LiveId" clId="{9451074D-B83F-412E-99BB-928922BE7CBC}" dt="2022-02-10T23:38:14.724" v="56290" actId="1076"/>
          <ac:spMkLst>
            <pc:docMk/>
            <pc:sldMk cId="1768796929" sldId="271"/>
            <ac:spMk id="8" creationId="{E146E3F7-99CA-4666-B483-0F8B1D9393DF}"/>
          </ac:spMkLst>
        </pc:spChg>
        <pc:spChg chg="del">
          <ac:chgData name="Richard Watson" userId="e5e577014c15fc33" providerId="LiveId" clId="{9451074D-B83F-412E-99BB-928922BE7CBC}" dt="2022-01-29T01:16:35.032" v="46077" actId="478"/>
          <ac:spMkLst>
            <pc:docMk/>
            <pc:sldMk cId="1768796929" sldId="271"/>
            <ac:spMk id="12" creationId="{A21ABFE2-4E34-4114-98A4-9F742493D38C}"/>
          </ac:spMkLst>
        </pc:spChg>
        <pc:spChg chg="del">
          <ac:chgData name="Richard Watson" userId="e5e577014c15fc33" providerId="LiveId" clId="{9451074D-B83F-412E-99BB-928922BE7CBC}" dt="2022-01-29T01:16:40.623" v="46078" actId="478"/>
          <ac:spMkLst>
            <pc:docMk/>
            <pc:sldMk cId="1768796929" sldId="271"/>
            <ac:spMk id="14" creationId="{FD8D316C-2158-45B5-9C24-32B96C964123}"/>
          </ac:spMkLst>
        </pc:spChg>
        <pc:picChg chg="mod">
          <ac:chgData name="Richard Watson" userId="e5e577014c15fc33" providerId="LiveId" clId="{9451074D-B83F-412E-99BB-928922BE7CBC}" dt="2022-02-05T00:41:06.578" v="52706" actId="1076"/>
          <ac:picMkLst>
            <pc:docMk/>
            <pc:sldMk cId="1768796929" sldId="271"/>
            <ac:picMk id="5" creationId="{B3A6395D-8615-4F81-9DA4-A7BFF4D0007C}"/>
          </ac:picMkLst>
        </pc:picChg>
      </pc:sldChg>
      <pc:sldChg chg="add del">
        <pc:chgData name="Richard Watson" userId="e5e577014c15fc33" providerId="LiveId" clId="{9451074D-B83F-412E-99BB-928922BE7CBC}" dt="2022-01-23T02:14:22.490" v="42785" actId="2696"/>
        <pc:sldMkLst>
          <pc:docMk/>
          <pc:sldMk cId="3655416284" sldId="271"/>
        </pc:sldMkLst>
      </pc:sldChg>
      <pc:sldChg chg="modSp add mod ord">
        <pc:chgData name="Richard Watson" userId="e5e577014c15fc33" providerId="LiveId" clId="{9451074D-B83F-412E-99BB-928922BE7CBC}" dt="2022-02-04T23:51:10.240" v="47274" actId="20577"/>
        <pc:sldMkLst>
          <pc:docMk/>
          <pc:sldMk cId="567115412" sldId="272"/>
        </pc:sldMkLst>
        <pc:spChg chg="mod">
          <ac:chgData name="Richard Watson" userId="e5e577014c15fc33" providerId="LiveId" clId="{9451074D-B83F-412E-99BB-928922BE7CBC}" dt="2022-01-29T01:31:29.370" v="47131" actId="6549"/>
          <ac:spMkLst>
            <pc:docMk/>
            <pc:sldMk cId="567115412" sldId="272"/>
            <ac:spMk id="3" creationId="{08ED6566-3F05-4297-B34F-400A96A782E1}"/>
          </ac:spMkLst>
        </pc:spChg>
        <pc:spChg chg="mod">
          <ac:chgData name="Richard Watson" userId="e5e577014c15fc33" providerId="LiveId" clId="{9451074D-B83F-412E-99BB-928922BE7CBC}" dt="2022-02-04T23:51:10.240" v="47274" actId="20577"/>
          <ac:spMkLst>
            <pc:docMk/>
            <pc:sldMk cId="567115412" sldId="272"/>
            <ac:spMk id="6" creationId="{826E703A-8237-4A99-A021-71031BC24654}"/>
          </ac:spMkLst>
        </pc:spChg>
      </pc:sldChg>
      <pc:sldChg chg="add">
        <pc:chgData name="Richard Watson" userId="e5e577014c15fc33" providerId="LiveId" clId="{9451074D-B83F-412E-99BB-928922BE7CBC}" dt="2022-02-01T01:39:56.854" v="47132" actId="2890"/>
        <pc:sldMkLst>
          <pc:docMk/>
          <pc:sldMk cId="852288787" sldId="273"/>
        </pc:sldMkLst>
      </pc:sldChg>
      <pc:sldChg chg="modSp add mod ord">
        <pc:chgData name="Richard Watson" userId="e5e577014c15fc33" providerId="LiveId" clId="{9451074D-B83F-412E-99BB-928922BE7CBC}" dt="2022-02-10T23:28:31.521" v="56083"/>
        <pc:sldMkLst>
          <pc:docMk/>
          <pc:sldMk cId="3399225027" sldId="274"/>
        </pc:sldMkLst>
        <pc:spChg chg="mod">
          <ac:chgData name="Richard Watson" userId="e5e577014c15fc33" providerId="LiveId" clId="{9451074D-B83F-412E-99BB-928922BE7CBC}" dt="2022-02-10T23:27:49.749" v="56081" actId="6549"/>
          <ac:spMkLst>
            <pc:docMk/>
            <pc:sldMk cId="3399225027" sldId="274"/>
            <ac:spMk id="3" creationId="{08ED6566-3F05-4297-B34F-400A96A782E1}"/>
          </ac:spMkLst>
        </pc:spChg>
        <pc:spChg chg="mod">
          <ac:chgData name="Richard Watson" userId="e5e577014c15fc33" providerId="LiveId" clId="{9451074D-B83F-412E-99BB-928922BE7CBC}" dt="2022-02-10T23:27:44.267" v="56079" actId="6549"/>
          <ac:spMkLst>
            <pc:docMk/>
            <pc:sldMk cId="3399225027" sldId="274"/>
            <ac:spMk id="6" creationId="{826E703A-8237-4A99-A021-71031BC24654}"/>
          </ac:spMkLst>
        </pc:spChg>
      </pc:sldChg>
      <pc:sldChg chg="delSp modSp add mod ord modNotesTx">
        <pc:chgData name="Richard Watson" userId="e5e577014c15fc33" providerId="LiveId" clId="{9451074D-B83F-412E-99BB-928922BE7CBC}" dt="2022-02-18T18:11:03.245" v="70841" actId="20577"/>
        <pc:sldMkLst>
          <pc:docMk/>
          <pc:sldMk cId="145612074" sldId="275"/>
        </pc:sldMkLst>
        <pc:spChg chg="mod">
          <ac:chgData name="Richard Watson" userId="e5e577014c15fc33" providerId="LiveId" clId="{9451074D-B83F-412E-99BB-928922BE7CBC}" dt="2022-02-12T01:16:44.163" v="62357" actId="20577"/>
          <ac:spMkLst>
            <pc:docMk/>
            <pc:sldMk cId="145612074" sldId="275"/>
            <ac:spMk id="6" creationId="{4358882F-D04D-4968-876D-21CE5751D147}"/>
          </ac:spMkLst>
        </pc:spChg>
        <pc:spChg chg="mod">
          <ac:chgData name="Richard Watson" userId="e5e577014c15fc33" providerId="LiveId" clId="{9451074D-B83F-412E-99BB-928922BE7CBC}" dt="2022-02-18T18:08:50.092" v="70638" actId="20577"/>
          <ac:spMkLst>
            <pc:docMk/>
            <pc:sldMk cId="145612074" sldId="275"/>
            <ac:spMk id="7" creationId="{E922B958-3D59-49CA-AB6B-EDC130E9D3C2}"/>
          </ac:spMkLst>
        </pc:spChg>
        <pc:spChg chg="del">
          <ac:chgData name="Richard Watson" userId="e5e577014c15fc33" providerId="LiveId" clId="{9451074D-B83F-412E-99BB-928922BE7CBC}" dt="2022-02-10T23:29:20.123" v="56087" actId="478"/>
          <ac:spMkLst>
            <pc:docMk/>
            <pc:sldMk cId="145612074" sldId="275"/>
            <ac:spMk id="8" creationId="{E146E3F7-99CA-4666-B483-0F8B1D9393DF}"/>
          </ac:spMkLst>
        </pc:spChg>
      </pc:sldChg>
      <pc:sldChg chg="modSp add mod ord modNotesTx">
        <pc:chgData name="Richard Watson" userId="e5e577014c15fc33" providerId="LiveId" clId="{9451074D-B83F-412E-99BB-928922BE7CBC}" dt="2022-03-01T00:42:16.027" v="88446" actId="20577"/>
        <pc:sldMkLst>
          <pc:docMk/>
          <pc:sldMk cId="3646660397" sldId="276"/>
        </pc:sldMkLst>
        <pc:spChg chg="mod">
          <ac:chgData name="Richard Watson" userId="e5e577014c15fc33" providerId="LiveId" clId="{9451074D-B83F-412E-99BB-928922BE7CBC}" dt="2022-02-18T18:13:00.218" v="70846" actId="6549"/>
          <ac:spMkLst>
            <pc:docMk/>
            <pc:sldMk cId="3646660397" sldId="276"/>
            <ac:spMk id="3" creationId="{08ED6566-3F05-4297-B34F-400A96A782E1}"/>
          </ac:spMkLst>
        </pc:spChg>
        <pc:spChg chg="mod">
          <ac:chgData name="Richard Watson" userId="e5e577014c15fc33" providerId="LiveId" clId="{9451074D-B83F-412E-99BB-928922BE7CBC}" dt="2022-02-18T18:13:21.843" v="70856" actId="20577"/>
          <ac:spMkLst>
            <pc:docMk/>
            <pc:sldMk cId="3646660397" sldId="276"/>
            <ac:spMk id="6" creationId="{826E703A-8237-4A99-A021-71031BC24654}"/>
          </ac:spMkLst>
        </pc:spChg>
      </pc:sldChg>
      <pc:sldChg chg="addSp modSp add mod ord modNotesTx">
        <pc:chgData name="Richard Watson" userId="e5e577014c15fc33" providerId="LiveId" clId="{9451074D-B83F-412E-99BB-928922BE7CBC}" dt="2022-02-26T22:04:23.113" v="81786" actId="20577"/>
        <pc:sldMkLst>
          <pc:docMk/>
          <pc:sldMk cId="1337983190" sldId="277"/>
        </pc:sldMkLst>
        <pc:spChg chg="add mod">
          <ac:chgData name="Richard Watson" userId="e5e577014c15fc33" providerId="LiveId" clId="{9451074D-B83F-412E-99BB-928922BE7CBC}" dt="2022-02-26T21:42:52.090" v="79041" actId="1076"/>
          <ac:spMkLst>
            <pc:docMk/>
            <pc:sldMk cId="1337983190" sldId="277"/>
            <ac:spMk id="2" creationId="{E5CF1264-27F8-408F-B169-8D65C0E42B11}"/>
          </ac:spMkLst>
        </pc:spChg>
        <pc:spChg chg="mod">
          <ac:chgData name="Richard Watson" userId="e5e577014c15fc33" providerId="LiveId" clId="{9451074D-B83F-412E-99BB-928922BE7CBC}" dt="2022-02-26T21:41:37.319" v="79032" actId="6549"/>
          <ac:spMkLst>
            <pc:docMk/>
            <pc:sldMk cId="1337983190" sldId="277"/>
            <ac:spMk id="6" creationId="{4358882F-D04D-4968-876D-21CE5751D147}"/>
          </ac:spMkLst>
        </pc:spChg>
        <pc:spChg chg="mod">
          <ac:chgData name="Richard Watson" userId="e5e577014c15fc33" providerId="LiveId" clId="{9451074D-B83F-412E-99BB-928922BE7CBC}" dt="2022-02-26T21:42:44.598" v="79040" actId="1076"/>
          <ac:spMkLst>
            <pc:docMk/>
            <pc:sldMk cId="1337983190" sldId="277"/>
            <ac:spMk id="7" creationId="{E922B958-3D59-49CA-AB6B-EDC130E9D3C2}"/>
          </ac:spMkLst>
        </pc:spChg>
      </pc:sldChg>
      <pc:sldChg chg="addSp delSp modSp add mod modNotesTx">
        <pc:chgData name="Richard Watson" userId="e5e577014c15fc33" providerId="LiveId" clId="{9451074D-B83F-412E-99BB-928922BE7CBC}" dt="2022-02-26T23:39:27.847" v="88310" actId="20577"/>
        <pc:sldMkLst>
          <pc:docMk/>
          <pc:sldMk cId="4071156171" sldId="278"/>
        </pc:sldMkLst>
        <pc:spChg chg="add mod">
          <ac:chgData name="Richard Watson" userId="e5e577014c15fc33" providerId="LiveId" clId="{9451074D-B83F-412E-99BB-928922BE7CBC}" dt="2022-02-26T23:31:42.506" v="87485" actId="1076"/>
          <ac:spMkLst>
            <pc:docMk/>
            <pc:sldMk cId="4071156171" sldId="278"/>
            <ac:spMk id="2" creationId="{5F94C4E6-40A9-4F5D-8764-A222D54FB2BF}"/>
          </ac:spMkLst>
        </pc:spChg>
        <pc:spChg chg="del">
          <ac:chgData name="Richard Watson" userId="e5e577014c15fc33" providerId="LiveId" clId="{9451074D-B83F-412E-99BB-928922BE7CBC}" dt="2022-02-26T21:33:03.783" v="78483" actId="478"/>
          <ac:spMkLst>
            <pc:docMk/>
            <pc:sldMk cId="4071156171" sldId="278"/>
            <ac:spMk id="6" creationId="{4358882F-D04D-4968-876D-21CE5751D147}"/>
          </ac:spMkLst>
        </pc:spChg>
        <pc:spChg chg="mod">
          <ac:chgData name="Richard Watson" userId="e5e577014c15fc33" providerId="LiveId" clId="{9451074D-B83F-412E-99BB-928922BE7CBC}" dt="2022-02-26T22:04:31.803" v="81787" actId="1076"/>
          <ac:spMkLst>
            <pc:docMk/>
            <pc:sldMk cId="4071156171" sldId="278"/>
            <ac:spMk id="7" creationId="{E922B958-3D59-49CA-AB6B-EDC130E9D3C2}"/>
          </ac:spMkLst>
        </pc:spChg>
      </pc:sldChg>
      <pc:sldChg chg="modSp add mod ord modNotesTx">
        <pc:chgData name="Richard Watson" userId="e5e577014c15fc33" providerId="LiveId" clId="{9451074D-B83F-412E-99BB-928922BE7CBC}" dt="2022-04-08T13:33:17.584" v="120961" actId="20577"/>
        <pc:sldMkLst>
          <pc:docMk/>
          <pc:sldMk cId="2447783569" sldId="279"/>
        </pc:sldMkLst>
        <pc:spChg chg="mod">
          <ac:chgData name="Richard Watson" userId="e5e577014c15fc33" providerId="LiveId" clId="{9451074D-B83F-412E-99BB-928922BE7CBC}" dt="2022-03-10T22:20:44.007" v="88519" actId="6549"/>
          <ac:spMkLst>
            <pc:docMk/>
            <pc:sldMk cId="2447783569" sldId="279"/>
            <ac:spMk id="3" creationId="{08ED6566-3F05-4297-B34F-400A96A782E1}"/>
          </ac:spMkLst>
        </pc:spChg>
        <pc:spChg chg="mod">
          <ac:chgData name="Richard Watson" userId="e5e577014c15fc33" providerId="LiveId" clId="{9451074D-B83F-412E-99BB-928922BE7CBC}" dt="2022-04-08T10:19:10.516" v="114550" actId="20577"/>
          <ac:spMkLst>
            <pc:docMk/>
            <pc:sldMk cId="2447783569" sldId="279"/>
            <ac:spMk id="6" creationId="{826E703A-8237-4A99-A021-71031BC24654}"/>
          </ac:spMkLst>
        </pc:spChg>
      </pc:sldChg>
      <pc:sldChg chg="delSp modSp add mod modTransition modAnim modNotesTx">
        <pc:chgData name="Richard Watson" userId="e5e577014c15fc33" providerId="LiveId" clId="{9451074D-B83F-412E-99BB-928922BE7CBC}" dt="2022-04-26T22:16:25.393" v="127393" actId="20577"/>
        <pc:sldMkLst>
          <pc:docMk/>
          <pc:sldMk cId="2801459170" sldId="280"/>
        </pc:sldMkLst>
        <pc:spChg chg="del">
          <ac:chgData name="Richard Watson" userId="e5e577014c15fc33" providerId="LiveId" clId="{9451074D-B83F-412E-99BB-928922BE7CBC}" dt="2022-04-17T19:16:50.817" v="121054" actId="478"/>
          <ac:spMkLst>
            <pc:docMk/>
            <pc:sldMk cId="2801459170" sldId="280"/>
            <ac:spMk id="6" creationId="{4358882F-D04D-4968-876D-21CE5751D147}"/>
          </ac:spMkLst>
        </pc:spChg>
        <pc:spChg chg="del">
          <ac:chgData name="Richard Watson" userId="e5e577014c15fc33" providerId="LiveId" clId="{9451074D-B83F-412E-99BB-928922BE7CBC}" dt="2022-04-17T19:16:54.134" v="121055" actId="478"/>
          <ac:spMkLst>
            <pc:docMk/>
            <pc:sldMk cId="2801459170" sldId="280"/>
            <ac:spMk id="12" creationId="{A21ABFE2-4E34-4114-98A4-9F742493D38C}"/>
          </ac:spMkLst>
        </pc:spChg>
        <pc:spChg chg="mod">
          <ac:chgData name="Richard Watson" userId="e5e577014c15fc33" providerId="LiveId" clId="{9451074D-B83F-412E-99BB-928922BE7CBC}" dt="2022-04-17T19:16:58.941" v="121056" actId="1076"/>
          <ac:spMkLst>
            <pc:docMk/>
            <pc:sldMk cId="2801459170" sldId="280"/>
            <ac:spMk id="14" creationId="{FD8D316C-2158-45B5-9C24-32B96C964123}"/>
          </ac:spMkLst>
        </pc:spChg>
        <pc:spChg chg="mod">
          <ac:chgData name="Richard Watson" userId="e5e577014c15fc33" providerId="LiveId" clId="{9451074D-B83F-412E-99BB-928922BE7CBC}" dt="2022-04-19T23:53:03.727" v="121184" actId="255"/>
          <ac:spMkLst>
            <pc:docMk/>
            <pc:sldMk cId="2801459170" sldId="280"/>
            <ac:spMk id="15" creationId="{745C0499-F086-4B45-8686-2C0A71754BDE}"/>
          </ac:spMkLst>
        </pc:spChg>
      </pc:sldChg>
      <pc:sldChg chg="addSp delSp modSp new del mod">
        <pc:chgData name="Richard Watson" userId="e5e577014c15fc33" providerId="LiveId" clId="{9451074D-B83F-412E-99BB-928922BE7CBC}" dt="2022-04-17T19:08:47.117" v="121014" actId="2696"/>
        <pc:sldMkLst>
          <pc:docMk/>
          <pc:sldMk cId="3641509817" sldId="280"/>
        </pc:sldMkLst>
        <pc:spChg chg="add del mod">
          <ac:chgData name="Richard Watson" userId="e5e577014c15fc33" providerId="LiveId" clId="{9451074D-B83F-412E-99BB-928922BE7CBC}" dt="2022-04-17T19:07:40.089" v="121005" actId="478"/>
          <ac:spMkLst>
            <pc:docMk/>
            <pc:sldMk cId="3641509817" sldId="280"/>
            <ac:spMk id="2" creationId="{AC1492CE-9E4C-49B5-B5F0-91E7B4462BC5}"/>
          </ac:spMkLst>
        </pc:spChg>
        <pc:spChg chg="add del">
          <ac:chgData name="Richard Watson" userId="e5e577014c15fc33" providerId="LiveId" clId="{9451074D-B83F-412E-99BB-928922BE7CBC}" dt="2022-04-17T19:07:42.977" v="121006" actId="478"/>
          <ac:spMkLst>
            <pc:docMk/>
            <pc:sldMk cId="3641509817" sldId="280"/>
            <ac:spMk id="3" creationId="{29BEEE25-2C98-4A32-83E1-4C59DEA14D41}"/>
          </ac:spMkLst>
        </pc:spChg>
        <pc:spChg chg="add del mod">
          <ac:chgData name="Richard Watson" userId="e5e577014c15fc33" providerId="LiveId" clId="{9451074D-B83F-412E-99BB-928922BE7CBC}" dt="2022-04-17T19:07:29.992" v="121003"/>
          <ac:spMkLst>
            <pc:docMk/>
            <pc:sldMk cId="3641509817" sldId="280"/>
            <ac:spMk id="4" creationId="{5080A8E2-4F64-4345-B9FA-0C58962E2068}"/>
          </ac:spMkLst>
        </pc:spChg>
        <pc:spChg chg="add del mod">
          <ac:chgData name="Richard Watson" userId="e5e577014c15fc33" providerId="LiveId" clId="{9451074D-B83F-412E-99BB-928922BE7CBC}" dt="2022-04-17T19:07:27.165" v="120999"/>
          <ac:spMkLst>
            <pc:docMk/>
            <pc:sldMk cId="3641509817" sldId="280"/>
            <ac:spMk id="5" creationId="{EB3A54FB-A310-42AE-90E1-BACCFDDE278E}"/>
          </ac:spMkLst>
        </pc:spChg>
        <pc:spChg chg="add mod">
          <ac:chgData name="Richard Watson" userId="e5e577014c15fc33" providerId="LiveId" clId="{9451074D-B83F-412E-99BB-928922BE7CBC}" dt="2022-04-17T19:08:34.374" v="121013"/>
          <ac:spMkLst>
            <pc:docMk/>
            <pc:sldMk cId="3641509817" sldId="280"/>
            <ac:spMk id="7" creationId="{B142906E-4653-4341-AFE0-8CA1865494F8}"/>
          </ac:spMkLst>
        </pc:spChg>
      </pc:sldChg>
      <pc:sldChg chg="addSp delSp modSp add mod delAnim modAnim modNotesTx">
        <pc:chgData name="Richard Watson" userId="e5e577014c15fc33" providerId="LiveId" clId="{9451074D-B83F-412E-99BB-928922BE7CBC}" dt="2022-04-26T22:15:15.189" v="127373" actId="33524"/>
        <pc:sldMkLst>
          <pc:docMk/>
          <pc:sldMk cId="54748097" sldId="281"/>
        </pc:sldMkLst>
        <pc:spChg chg="del mod">
          <ac:chgData name="Richard Watson" userId="e5e577014c15fc33" providerId="LiveId" clId="{9451074D-B83F-412E-99BB-928922BE7CBC}" dt="2022-04-22T17:34:51.783" v="121212"/>
          <ac:spMkLst>
            <pc:docMk/>
            <pc:sldMk cId="54748097" sldId="281"/>
            <ac:spMk id="2" creationId="{3A0680B6-C5AE-4B1F-972A-E94617F0F350}"/>
          </ac:spMkLst>
        </pc:spChg>
        <pc:spChg chg="add del mod">
          <ac:chgData name="Richard Watson" userId="e5e577014c15fc33" providerId="LiveId" clId="{9451074D-B83F-412E-99BB-928922BE7CBC}" dt="2022-04-22T17:55:16.320" v="121646"/>
          <ac:spMkLst>
            <pc:docMk/>
            <pc:sldMk cId="54748097" sldId="281"/>
            <ac:spMk id="3" creationId="{298C9C4C-FB81-419A-B082-F79012727784}"/>
          </ac:spMkLst>
        </pc:spChg>
        <pc:spChg chg="add del mod">
          <ac:chgData name="Richard Watson" userId="e5e577014c15fc33" providerId="LiveId" clId="{9451074D-B83F-412E-99BB-928922BE7CBC}" dt="2022-04-22T17:55:16.330" v="121648"/>
          <ac:spMkLst>
            <pc:docMk/>
            <pc:sldMk cId="54748097" sldId="281"/>
            <ac:spMk id="4" creationId="{19875377-4118-4891-A0CC-E226D710919F}"/>
          </ac:spMkLst>
        </pc:spChg>
        <pc:spChg chg="mod">
          <ac:chgData name="Richard Watson" userId="e5e577014c15fc33" providerId="LiveId" clId="{9451074D-B83F-412E-99BB-928922BE7CBC}" dt="2022-04-22T18:15:01.959" v="123120" actId="1076"/>
          <ac:spMkLst>
            <pc:docMk/>
            <pc:sldMk cId="54748097" sldId="281"/>
            <ac:spMk id="6" creationId="{4358882F-D04D-4968-876D-21CE5751D147}"/>
          </ac:spMkLst>
        </pc:spChg>
        <pc:spChg chg="add del mod">
          <ac:chgData name="Richard Watson" userId="e5e577014c15fc33" providerId="LiveId" clId="{9451074D-B83F-412E-99BB-928922BE7CBC}" dt="2022-04-22T17:55:16.318" v="121644" actId="478"/>
          <ac:spMkLst>
            <pc:docMk/>
            <pc:sldMk cId="54748097" sldId="281"/>
            <ac:spMk id="7" creationId="{61CA909F-DAD1-44DD-B814-D8B9CC518D5D}"/>
          </ac:spMkLst>
        </pc:spChg>
        <pc:spChg chg="add mod">
          <ac:chgData name="Richard Watson" userId="e5e577014c15fc33" providerId="LiveId" clId="{9451074D-B83F-412E-99BB-928922BE7CBC}" dt="2022-04-22T18:15:08.407" v="123121" actId="1076"/>
          <ac:spMkLst>
            <pc:docMk/>
            <pc:sldMk cId="54748097" sldId="281"/>
            <ac:spMk id="11" creationId="{A70C6A84-ABAA-4692-A51E-8D73A63C4AEB}"/>
          </ac:spMkLst>
        </pc:spChg>
        <pc:spChg chg="del mod">
          <ac:chgData name="Richard Watson" userId="e5e577014c15fc33" providerId="LiveId" clId="{9451074D-B83F-412E-99BB-928922BE7CBC}" dt="2022-04-22T17:34:51.782" v="121210"/>
          <ac:spMkLst>
            <pc:docMk/>
            <pc:sldMk cId="54748097" sldId="281"/>
            <ac:spMk id="12" creationId="{A21ABFE2-4E34-4114-98A4-9F742493D38C}"/>
          </ac:spMkLst>
        </pc:spChg>
        <pc:spChg chg="add mod">
          <ac:chgData name="Richard Watson" userId="e5e577014c15fc33" providerId="LiveId" clId="{9451074D-B83F-412E-99BB-928922BE7CBC}" dt="2022-04-22T18:14:52.617" v="123119" actId="20577"/>
          <ac:spMkLst>
            <pc:docMk/>
            <pc:sldMk cId="54748097" sldId="281"/>
            <ac:spMk id="13" creationId="{35DEE6B5-1083-49B2-871C-041613F5AC86}"/>
          </ac:spMkLst>
        </pc:spChg>
        <pc:picChg chg="mod">
          <ac:chgData name="Richard Watson" userId="e5e577014c15fc33" providerId="LiveId" clId="{9451074D-B83F-412E-99BB-928922BE7CBC}" dt="2022-04-22T17:53:57.219" v="121625" actId="1076"/>
          <ac:picMkLst>
            <pc:docMk/>
            <pc:sldMk cId="54748097" sldId="281"/>
            <ac:picMk id="5" creationId="{B3A6395D-8615-4F81-9DA4-A7BFF4D0007C}"/>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0T21:49:34.749"/>
    </inkml:context>
    <inkml:brush xml:id="br0">
      <inkml:brushProperty name="width" value="0.05" units="cm"/>
      <inkml:brushProperty name="height" value="0.05" units="cm"/>
      <inkml:brushProperty name="color" value="#E71224"/>
    </inkml:brush>
  </inkml:definitions>
  <inkml:trace contextRef="#ctx0" brushRef="#br0">0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5/18/2022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Over what has been a relatively short period of time, Moses has gone from burning bush foot-dragging to full fledged servant of God and leader of the Israelites.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In chapter 11 verse 3, Moses is described this way:</a:t>
            </a:r>
          </a:p>
          <a:p>
            <a:endParaRPr lang="en-US" dirty="0">
              <a:latin typeface="Verdana" panose="020B0604030504040204" pitchFamily="34" charset="0"/>
              <a:ea typeface="Verdana" panose="020B0604030504040204" pitchFamily="34" charset="0"/>
            </a:endParaRPr>
          </a:p>
          <a:p>
            <a:r>
              <a:rPr lang="en-US" sz="1200" b="1" i="0" u="none" strike="noStrike" baseline="0" dirty="0">
                <a:solidFill>
                  <a:srgbClr val="8D7221"/>
                </a:solidFill>
                <a:latin typeface="Verdana" panose="020B0604030504040204" pitchFamily="34" charset="0"/>
                <a:ea typeface="Verdana" panose="020B0604030504040204" pitchFamily="34" charset="0"/>
              </a:rPr>
              <a:t>Exo 11:3</a:t>
            </a:r>
            <a:r>
              <a:rPr lang="en-US" sz="1200" b="0" i="0" u="none" strike="noStrike" baseline="0" dirty="0">
                <a:solidFill>
                  <a:srgbClr val="292F33"/>
                </a:solidFill>
                <a:latin typeface="Verdana" panose="020B0604030504040204" pitchFamily="34" charset="0"/>
                <a:ea typeface="Verdana" panose="020B0604030504040204" pitchFamily="34" charset="0"/>
              </a:rPr>
              <a:t>  And the LORD gave the people favor in the sight of the Egyptians. Moreover the man Moses </a:t>
            </a:r>
            <a:r>
              <a:rPr lang="en-US" sz="1200" b="0" i="1" u="none" strike="noStrike" baseline="0" dirty="0">
                <a:solidFill>
                  <a:srgbClr val="808080"/>
                </a:solidFill>
                <a:latin typeface="Verdana" panose="020B0604030504040204" pitchFamily="34" charset="0"/>
                <a:ea typeface="Verdana" panose="020B0604030504040204" pitchFamily="34" charset="0"/>
              </a:rPr>
              <a:t>was</a:t>
            </a:r>
            <a:r>
              <a:rPr lang="en-US" sz="1200" b="0" i="0" u="none" strike="noStrike" baseline="0" dirty="0">
                <a:solidFill>
                  <a:srgbClr val="292F33"/>
                </a:solidFill>
                <a:latin typeface="Verdana" panose="020B0604030504040204" pitchFamily="34" charset="0"/>
                <a:ea typeface="Verdana" panose="020B0604030504040204" pitchFamily="34" charset="0"/>
              </a:rPr>
              <a:t> very great in the land of Egypt, in the sight of Pharaoh's servants and in the sight of the people. </a:t>
            </a:r>
          </a:p>
          <a:p>
            <a:endParaRPr lang="en-US" sz="1200" b="0" i="0" u="none" strike="noStrike" baseline="0" dirty="0">
              <a:solidFill>
                <a:srgbClr val="292F33"/>
              </a:solidFill>
              <a:latin typeface="Verdana" panose="020B0604030504040204" pitchFamily="34" charset="0"/>
              <a:ea typeface="Verdana" panose="020B0604030504040204" pitchFamily="34" charset="0"/>
            </a:endParaRPr>
          </a:p>
          <a:p>
            <a:r>
              <a:rPr lang="en-US" sz="1200" b="0" i="0" u="none" strike="noStrike" baseline="0" dirty="0">
                <a:solidFill>
                  <a:srgbClr val="292F33"/>
                </a:solidFill>
                <a:latin typeface="Verdana" panose="020B0604030504040204" pitchFamily="34" charset="0"/>
                <a:ea typeface="Verdana" panose="020B0604030504040204" pitchFamily="34" charset="0"/>
              </a:rPr>
              <a:t>This would suggest that as the plagues played themselves out, the people saw God and recognized that Israel’s God was a true living God AND that their Egyptian gods were false gods.  Notice also that this revelation of Moses’ greatness was limited to Pharoah’s servants and the people (NOT PHAROAH)</a:t>
            </a:r>
          </a:p>
          <a:p>
            <a:endParaRPr lang="en-US" sz="1200" b="0" i="0" u="none" strike="noStrike" baseline="0" dirty="0">
              <a:solidFill>
                <a:srgbClr val="292F33"/>
              </a:solidFill>
              <a:latin typeface="Verdana" panose="020B0604030504040204" pitchFamily="34" charset="0"/>
              <a:ea typeface="Verdana" panose="020B0604030504040204" pitchFamily="34" charset="0"/>
            </a:endParaRPr>
          </a:p>
          <a:p>
            <a:r>
              <a:rPr lang="en-US" sz="1200" b="0" i="0" u="none" strike="noStrike" baseline="0" dirty="0">
                <a:solidFill>
                  <a:srgbClr val="292F33"/>
                </a:solidFill>
                <a:latin typeface="Verdana" panose="020B0604030504040204" pitchFamily="34" charset="0"/>
                <a:ea typeface="Verdana" panose="020B0604030504040204" pitchFamily="34" charset="0"/>
              </a:rPr>
              <a:t>And so on the 15</a:t>
            </a:r>
            <a:r>
              <a:rPr lang="en-US" sz="1200" b="0" i="0" u="none" strike="noStrike" baseline="30000" dirty="0">
                <a:solidFill>
                  <a:srgbClr val="292F33"/>
                </a:solidFill>
                <a:latin typeface="Verdana" panose="020B0604030504040204" pitchFamily="34" charset="0"/>
                <a:ea typeface="Verdana" panose="020B0604030504040204" pitchFamily="34" charset="0"/>
              </a:rPr>
              <a:t>th</a:t>
            </a:r>
            <a:r>
              <a:rPr lang="en-US" sz="1200" b="0" i="0" u="none" strike="noStrike" baseline="0" dirty="0">
                <a:solidFill>
                  <a:srgbClr val="292F33"/>
                </a:solidFill>
                <a:latin typeface="Verdana" panose="020B0604030504040204" pitchFamily="34" charset="0"/>
                <a:ea typeface="Verdana" panose="020B0604030504040204" pitchFamily="34" charset="0"/>
              </a:rPr>
              <a:t> day of the month of Abib, latter march to Mid April on our calendar, the Israelites left Egypt as God said they would</a:t>
            </a:r>
          </a:p>
          <a:p>
            <a:pPr marR="0" algn="l" rtl="0"/>
            <a:endParaRPr lang="en-US" sz="1200" dirty="0">
              <a:latin typeface="Verdana" panose="020B0604030504040204" pitchFamily="34" charset="0"/>
              <a:ea typeface="Verdana" panose="020B0604030504040204" pitchFamily="34" charset="0"/>
            </a:endParaRPr>
          </a:p>
          <a:p>
            <a:pPr marR="0" algn="l" rtl="0"/>
            <a:r>
              <a:rPr lang="en-US" sz="1200" dirty="0">
                <a:latin typeface="Verdana" panose="020B0604030504040204" pitchFamily="34" charset="0"/>
                <a:ea typeface="Verdana" panose="020B0604030504040204" pitchFamily="34" charset="0"/>
              </a:rPr>
              <a:t>In chapter 12 verse 30, we read that there was a great cry in Egypt and that not a single household existed in Egypt that did not have one dead.</a:t>
            </a:r>
          </a:p>
          <a:p>
            <a:pPr marR="0" algn="l" rtl="0"/>
            <a:endParaRPr lang="en-US" sz="1200" dirty="0">
              <a:latin typeface="Verdana" panose="020B0604030504040204" pitchFamily="34" charset="0"/>
              <a:ea typeface="Verdana" panose="020B0604030504040204" pitchFamily="34" charset="0"/>
            </a:endParaRPr>
          </a:p>
          <a:p>
            <a:pPr marR="0" algn="l" rtl="0"/>
            <a:r>
              <a:rPr lang="en-US" sz="1200" dirty="0">
                <a:latin typeface="Verdana" panose="020B0604030504040204" pitchFamily="34" charset="0"/>
                <a:ea typeface="Verdana" panose="020B0604030504040204" pitchFamily="34" charset="0"/>
              </a:rPr>
              <a:t>And so Israel plundered the Egyptians as God said they would.  Later in chapter 12 we are told that the Israelites left from Rameses with about 600,000 men on foot plus children and women, flocks, herds and livestock, most estimates are about 2 million people</a:t>
            </a:r>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1792254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Today/s middle east just for reference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Eastern Facing Arrow – The Land of Goshen; where the Israelites settled from back in Joseph’s day, Genesis Chapter 46</a:t>
            </a:r>
          </a:p>
          <a:p>
            <a:r>
              <a:rPr lang="en-US" dirty="0">
                <a:latin typeface="Verdana" panose="020B0604030504040204" pitchFamily="34" charset="0"/>
                <a:ea typeface="Verdana" panose="020B0604030504040204" pitchFamily="34" charset="0"/>
              </a:rPr>
              <a:t>Shepherding was an abomination to the Egyptians per Genesis 46 (Joseph’s words) but Pharoah welcomed them to the best Egypt had to offer and agreed readily to allow them to settle in the land of Goshen.  </a:t>
            </a:r>
          </a:p>
          <a:p>
            <a:endParaRPr lang="en-US"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Genesis 47</a:t>
            </a:r>
          </a:p>
          <a:p>
            <a:pPr marR="0" algn="l" rtl="0"/>
            <a:r>
              <a:rPr lang="en-US" sz="1200" b="1" i="0" u="none" strike="noStrike" baseline="0" dirty="0">
                <a:solidFill>
                  <a:srgbClr val="8D7221"/>
                </a:solidFill>
                <a:latin typeface="Verdana" panose="020B0604030504040204" pitchFamily="34" charset="0"/>
              </a:rPr>
              <a:t>Gen 47:5</a:t>
            </a:r>
            <a:r>
              <a:rPr lang="en-US" sz="1200" b="0" i="0" u="none" strike="noStrike" baseline="0" dirty="0">
                <a:solidFill>
                  <a:srgbClr val="292F33"/>
                </a:solidFill>
                <a:latin typeface="Verdana" panose="020B0604030504040204" pitchFamily="34" charset="0"/>
              </a:rPr>
              <a:t>  Then Pharaoh spoke to Joseph, saying, "Your father and your brothers have come to you. </a:t>
            </a:r>
          </a:p>
          <a:p>
            <a:pPr marR="0" algn="l" rtl="0"/>
            <a:r>
              <a:rPr lang="en-US" sz="1200" b="0" i="0" u="none" strike="noStrike" baseline="0" dirty="0">
                <a:solidFill>
                  <a:srgbClr val="218282"/>
                </a:solidFill>
                <a:latin typeface="Verdana" panose="020B0604030504040204" pitchFamily="34" charset="0"/>
              </a:rPr>
              <a:t>Gen 47:6</a:t>
            </a:r>
            <a:r>
              <a:rPr lang="en-US" sz="1200" b="0" i="0" u="none" strike="noStrike" baseline="0" dirty="0">
                <a:solidFill>
                  <a:srgbClr val="292F33"/>
                </a:solidFill>
                <a:latin typeface="Verdana" panose="020B0604030504040204" pitchFamily="34" charset="0"/>
              </a:rPr>
              <a:t>  The land of Egypt </a:t>
            </a:r>
            <a:r>
              <a:rPr lang="en-US" sz="1200" b="0" i="1" u="none" strike="noStrike" baseline="0" dirty="0">
                <a:solidFill>
                  <a:srgbClr val="808080"/>
                </a:solidFill>
                <a:latin typeface="Verdana" panose="020B0604030504040204" pitchFamily="34" charset="0"/>
              </a:rPr>
              <a:t>is</a:t>
            </a:r>
            <a:r>
              <a:rPr lang="en-US" sz="1200" b="0" i="0" u="none" strike="noStrike" baseline="0" dirty="0">
                <a:solidFill>
                  <a:srgbClr val="292F33"/>
                </a:solidFill>
                <a:latin typeface="Verdana" panose="020B0604030504040204" pitchFamily="34" charset="0"/>
              </a:rPr>
              <a:t> before you. Have your father and brothers dwell in the best of the land; let them dwell in the land of Goshen. </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Western Facing Arrow</a:t>
            </a: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Southern Sinai Peninsula – Mt Horeb / Sinai</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God came to Moses on this mountain in the burning bush and started the journey that only a short time later would lead Moses and all of Israel back to this very same place.  God spoke to Moses on this mountain through the bush and now speaks to him in the midst of clouds and fire that all of Israel can see (Exodus 19:16)</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200"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3559261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And so God said “walk this way</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 majority of respected authorities on the exodus route believe the crossing was in the northern Guld of Suez area.  Exactly where is speculative, but any of the lakes to the north of the gulf proper to the northern end of the gulf of Suez are in play.  Crossing the gulf of Suez and wandering in the Sinai peninsula is the most fitting location .  </a:t>
            </a:r>
          </a:p>
          <a:p>
            <a:endParaRPr lang="en-US" dirty="0">
              <a:latin typeface="Verdana" panose="020B0604030504040204" pitchFamily="34" charset="0"/>
              <a:ea typeface="Verdana" panose="020B0604030504040204" pitchFamily="34" charset="0"/>
            </a:endParaRP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One rabbit for a very short chase – explain the current day proposal that Mt Sinai is actually in modern day Saudi Arabia and that the crossing of the Red Sea took place in the Gulf od Agaba</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Without getting into the technical reasons and geographical reasons and the time reasons of all of this too deeply  </a:t>
            </a:r>
          </a:p>
          <a:p>
            <a:r>
              <a:rPr lang="en-US" dirty="0">
                <a:latin typeface="Verdana" panose="020B0604030504040204" pitchFamily="34" charset="0"/>
                <a:ea typeface="Verdana" panose="020B0604030504040204" pitchFamily="34" charset="0"/>
              </a:rPr>
              <a:t>The travel time and distance to Kadesh don’t fit with the Saudi location nor foes the travel time of the trip to Sinai fit as well..  Although Midian was definitely in modern day Saudi Arabia, scholars agree that the extremely nomadic Midianites were also in the regions above and to the west of the gulf of Agaba.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FOR TEACHER ONLY – DO NOT USE IN CLASS</a:t>
            </a:r>
          </a:p>
          <a:p>
            <a:r>
              <a:rPr lang="en-US" dirty="0">
                <a:latin typeface="Verdana" panose="020B0604030504040204" pitchFamily="34" charset="0"/>
                <a:ea typeface="Verdana" panose="020B0604030504040204" pitchFamily="34" charset="0"/>
              </a:rPr>
              <a:t>Lastly, Paul refers to Hagar as being Mt Sinai in Arabia (Galatians 4:25)  Barnes refers to Arabia as Arabia Petraea and in the time of Paul, Arabia Petraea included all of the Sinai peninsula and into Jordan as well as a part of the Arabian peninsula.  Bottom line, we are not 100% positive on the location of Mt Sinai, but it seems likely that we are in the correct area.  BTW, Paul’s main point in Galatians 4:24-25 was not a geography lesson regarding Mt Sinai. Paul was comparing the bondage of the old law to the freedom of the new law, and he was using Abraham, Hagar, Sarah, Mt Sinai and Jerusalem to illustrate his point</a:t>
            </a:r>
          </a:p>
          <a:p>
            <a:endParaRPr lang="en-US" dirty="0"/>
          </a:p>
          <a:p>
            <a:r>
              <a:rPr lang="en-US" dirty="0"/>
              <a:t>We know where Ramses is without a doubt, we know where Goshen is.  We know that to the north was area that was well patrolled and fortified and filled with Philistines</a:t>
            </a:r>
          </a:p>
          <a:p>
            <a:endParaRPr lang="en-US" dirty="0"/>
          </a:p>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3547572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Chapter 14</a:t>
            </a:r>
          </a:p>
          <a:p>
            <a:r>
              <a:rPr lang="en-US" dirty="0">
                <a:latin typeface="Verdana" panose="020B0604030504040204" pitchFamily="34" charset="0"/>
                <a:ea typeface="Verdana" panose="020B0604030504040204" pitchFamily="34" charset="0"/>
              </a:rPr>
              <a:t>The Red Sea</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As we have looked at all the lessons of the plagues and understand that God was teaching the Egyptians, the Israelites and Moses/Aaron this entire time. Chapter 14 explains that God wasn’t through teaching.  There were more lessons to learn.</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It would seem apparent that if you had just witnessed 10 plagues you would be of strong faith.  Surely you would believe that your God could do anything but as soon as </a:t>
            </a:r>
            <a:r>
              <a:rPr lang="en-US" dirty="0" err="1">
                <a:latin typeface="Verdana" panose="020B0604030504040204" pitchFamily="34" charset="0"/>
                <a:ea typeface="Verdana" panose="020B0604030504040204" pitchFamily="34" charset="0"/>
              </a:rPr>
              <a:t>Isrtael</a:t>
            </a:r>
            <a:r>
              <a:rPr lang="en-US" dirty="0">
                <a:latin typeface="Verdana" panose="020B0604030504040204" pitchFamily="34" charset="0"/>
                <a:ea typeface="Verdana" panose="020B0604030504040204" pitchFamily="34" charset="0"/>
              </a:rPr>
              <a:t> sees the dust of Pharoah’s chariots, they wither</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The angel of the Lord and the cloud went behind the Israelites and protected them.</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 strong east wind but a north and south body of water.  In this particular case God used a natural element to initiate the supernatural event of dividing the Red Sea.  There was also an east wind in plague #8, the locusts and I don’t know if that plays in here or not.  In this event, the wind blew, the cloud lined up to block the Egyptians and there was light on the Israelites side of the cloud and darkness on the Egyptian side of the cloud.  The wind blew all night, presumably that’s how long it took all of Israel to cross the Red Sea, 2 million people plus all their possessions and their livestock.</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We know that Egypt entered the red sea in the 4</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watch of the night between 2A and 6A, we also know that they experienced much problems with chariot wheels coming off and bogging down.  Everyone on the Egyptian side was within the wall of water when it came back down which took some time to get them all in place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Israel SAW the dead Egyptians on the shore – Israel saw, and Israel feared the Lord and believed Him and his servant Moses.</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57795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                                                                                                                       </a:t>
            </a:r>
          </a:p>
          <a:p>
            <a:r>
              <a:rPr lang="en-US" dirty="0">
                <a:latin typeface="Verdana" panose="020B0604030504040204" pitchFamily="34" charset="0"/>
                <a:ea typeface="Verdana" panose="020B0604030504040204" pitchFamily="34" charset="0"/>
              </a:rPr>
              <a:t>In this lesson, the Israelites are finally free of Egypt.  Going back to last week the last 2 verses, 30 and 31</a:t>
            </a:r>
          </a:p>
          <a:p>
            <a:endParaRPr lang="en-US" dirty="0">
              <a:latin typeface="Verdana" panose="020B0604030504040204" pitchFamily="34" charset="0"/>
              <a:ea typeface="Verdana" panose="020B0604030504040204" pitchFamily="34" charset="0"/>
            </a:endParaRPr>
          </a:p>
          <a:p>
            <a:r>
              <a:rPr lang="en-US" sz="1200" dirty="0">
                <a:solidFill>
                  <a:srgbClr val="218282"/>
                </a:solidFill>
                <a:latin typeface="Verdana" panose="020B0604030504040204" pitchFamily="34" charset="0"/>
              </a:rPr>
              <a:t>Exo 14:30</a:t>
            </a:r>
            <a:r>
              <a:rPr lang="en-US" sz="1200" dirty="0">
                <a:solidFill>
                  <a:srgbClr val="292F33"/>
                </a:solidFill>
                <a:latin typeface="Verdana" panose="020B0604030504040204" pitchFamily="34" charset="0"/>
              </a:rPr>
              <a:t>  Thus the LORD saved Israel that day from the hand of the Egyptians, and Israel saw the Egyptians dead on the seashore. </a:t>
            </a:r>
          </a:p>
          <a:p>
            <a:r>
              <a:rPr lang="en-US" sz="1200" dirty="0">
                <a:solidFill>
                  <a:srgbClr val="218282"/>
                </a:solidFill>
                <a:latin typeface="Verdana" panose="020B0604030504040204" pitchFamily="34" charset="0"/>
              </a:rPr>
              <a:t>Exo 14:31</a:t>
            </a:r>
            <a:r>
              <a:rPr lang="en-US" sz="1200" dirty="0">
                <a:solidFill>
                  <a:srgbClr val="292F33"/>
                </a:solidFill>
                <a:latin typeface="Verdana" panose="020B0604030504040204" pitchFamily="34" charset="0"/>
              </a:rPr>
              <a:t>  When Israel saw the great power  which the LORD had used against the Egyptians, the people feared the LORD, and they believed in the LORD and in His servant Moses. </a:t>
            </a:r>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They believed ... At least for the moment ... We do the same thing though</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Someone in our family has a serious illness, use cancer as an example and we wear out the knees in every pair of pants that we have praying to God to heal  that cancer.  We talk about how we need that person, we make deals with God, we promise to never take life for granted again and then – wonder of wonders – our loved one recovers ... And then what do we do.</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We quit praying as much as we did when the stress was at its peak, we quit opening up the word and letting the Psalms wash over us, we lose some of our fire because we no longer have the singular purpose of begging our God look kindly upon us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And – we fall away...in small increments at first and then before we know it we are blaming God for the bad times and forgetting all the marvelous wonders he has shown us.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Chapter 15 of Exodus is a song that all the children of Israel sang.  It is a song of triumph and of glory.  From it we should recognize the importance of song to the Lord as well as to our soul.  This tells us that worship (in general) and praise to God through song (in particular) is always an appropriate response to being saved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Throughout the Bible, music and specifically SONG has a special place, and this may be the oldest piece of song/poetry in the Bible.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In the 18 verses of song there are 2 stanzas.  The first stanza (verses 1-12) alternates between Praise for who God is and Praise for what God has done and the 2</a:t>
            </a:r>
            <a:r>
              <a:rPr lang="en-US" sz="1200" baseline="30000" dirty="0">
                <a:solidFill>
                  <a:srgbClr val="292F33"/>
                </a:solidFill>
                <a:latin typeface="Verdana" panose="020B0604030504040204" pitchFamily="34" charset="0"/>
                <a:ea typeface="Verdana" panose="020B0604030504040204" pitchFamily="34" charset="0"/>
              </a:rPr>
              <a:t>nd</a:t>
            </a:r>
            <a:r>
              <a:rPr lang="en-US" sz="1200" dirty="0">
                <a:solidFill>
                  <a:srgbClr val="292F33"/>
                </a:solidFill>
                <a:latin typeface="Verdana" panose="020B0604030504040204" pitchFamily="34" charset="0"/>
                <a:ea typeface="Verdana" panose="020B0604030504040204" pitchFamily="34" charset="0"/>
              </a:rPr>
              <a:t> stanza (verses 13-18) emphasize the results of what God has done and separate that between Israel and the other nations around them.</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AS an example of this. Take verse 2,  Praise to God for who he is</a:t>
            </a:r>
          </a:p>
          <a:p>
            <a:endParaRPr lang="en-US" sz="1200" dirty="0">
              <a:solidFill>
                <a:srgbClr val="292F33"/>
              </a:solidFill>
              <a:latin typeface="Verdana" panose="020B0604030504040204" pitchFamily="34" charset="0"/>
              <a:ea typeface="Verdana" panose="020B0604030504040204" pitchFamily="34" charset="0"/>
            </a:endParaRPr>
          </a:p>
          <a:p>
            <a:r>
              <a:rPr lang="en-US" sz="1200" b="1" i="0" u="none" strike="noStrike" baseline="0" dirty="0">
                <a:solidFill>
                  <a:srgbClr val="8D7221"/>
                </a:solidFill>
                <a:latin typeface="Verdana" panose="020B0604030504040204" pitchFamily="34" charset="0"/>
              </a:rPr>
              <a:t>Exo 15:2</a:t>
            </a:r>
            <a:r>
              <a:rPr lang="en-US" sz="1200" b="1" i="0" u="none" strike="noStrike" baseline="0" dirty="0">
                <a:solidFill>
                  <a:srgbClr val="292F33"/>
                </a:solidFill>
                <a:latin typeface="Verdana" panose="020B0604030504040204" pitchFamily="34" charset="0"/>
              </a:rPr>
              <a:t>  The LORD </a:t>
            </a:r>
            <a:r>
              <a:rPr lang="en-US" sz="1200" b="1" i="1" u="none" strike="noStrike" baseline="0" dirty="0">
                <a:solidFill>
                  <a:srgbClr val="808080"/>
                </a:solidFill>
                <a:latin typeface="Verdana" panose="020B0604030504040204" pitchFamily="34" charset="0"/>
              </a:rPr>
              <a:t>is</a:t>
            </a:r>
            <a:r>
              <a:rPr lang="en-US" sz="1200" b="1" i="0" u="none" strike="noStrike" baseline="0" dirty="0">
                <a:solidFill>
                  <a:srgbClr val="292F33"/>
                </a:solidFill>
                <a:latin typeface="Verdana" panose="020B0604030504040204" pitchFamily="34" charset="0"/>
              </a:rPr>
              <a:t> my strength and song, And He has become my salvation; He </a:t>
            </a:r>
            <a:r>
              <a:rPr lang="en-US" sz="1200" b="1" i="1" u="none" strike="noStrike" baseline="0" dirty="0">
                <a:solidFill>
                  <a:srgbClr val="808080"/>
                </a:solidFill>
                <a:latin typeface="Verdana" panose="020B0604030504040204" pitchFamily="34" charset="0"/>
              </a:rPr>
              <a:t>is</a:t>
            </a:r>
            <a:r>
              <a:rPr lang="en-US" sz="1200" b="1" i="0" u="none" strike="noStrike" baseline="0" dirty="0">
                <a:solidFill>
                  <a:srgbClr val="292F33"/>
                </a:solidFill>
                <a:latin typeface="Verdana" panose="020B0604030504040204" pitchFamily="34" charset="0"/>
              </a:rPr>
              <a:t> my God, and I will praise Him</a:t>
            </a:r>
          </a:p>
          <a:p>
            <a:endParaRPr lang="en-US" sz="1200" b="0" i="0" u="none" strike="noStrike" baseline="0" dirty="0">
              <a:solidFill>
                <a:srgbClr val="292F33"/>
              </a:solidFill>
              <a:latin typeface="Verdana" panose="020B0604030504040204" pitchFamily="34" charset="0"/>
              <a:ea typeface="Verdana" panose="020B0604030504040204" pitchFamily="34" charset="0"/>
            </a:endParaRPr>
          </a:p>
          <a:p>
            <a:r>
              <a:rPr lang="en-US" sz="1200" b="0" i="0" u="none" strike="noStrike" baseline="0" dirty="0">
                <a:solidFill>
                  <a:srgbClr val="292F33"/>
                </a:solidFill>
                <a:latin typeface="Verdana" panose="020B0604030504040204" pitchFamily="34" charset="0"/>
                <a:ea typeface="Verdana" panose="020B0604030504040204" pitchFamily="34" charset="0"/>
              </a:rPr>
              <a:t>AND verse 4 and 5, Praise to God for what he had done</a:t>
            </a:r>
          </a:p>
          <a:p>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8D7221"/>
                </a:solidFill>
                <a:latin typeface="Verdana" panose="020B0604030504040204" pitchFamily="34" charset="0"/>
              </a:rPr>
              <a:t>Exo 15:4</a:t>
            </a:r>
            <a:r>
              <a:rPr lang="en-US" sz="1200" b="1" i="0" u="none" strike="noStrike" baseline="0" dirty="0">
                <a:solidFill>
                  <a:srgbClr val="292F33"/>
                </a:solidFill>
                <a:latin typeface="Verdana" panose="020B0604030504040204" pitchFamily="34" charset="0"/>
              </a:rPr>
              <a:t>  Pharaoh's chariots and his army He has cast into the sea; ... </a:t>
            </a:r>
          </a:p>
          <a:p>
            <a:pPr marR="0" algn="l" rtl="0"/>
            <a:r>
              <a:rPr lang="en-US" sz="1200" b="1" i="0" u="none" strike="noStrike" baseline="0" dirty="0">
                <a:solidFill>
                  <a:srgbClr val="218282"/>
                </a:solidFill>
                <a:latin typeface="Verdana" panose="020B0604030504040204" pitchFamily="34" charset="0"/>
              </a:rPr>
              <a:t>Exo 15:5</a:t>
            </a:r>
            <a:r>
              <a:rPr lang="en-US" sz="1200" b="1" i="0" u="none" strike="noStrike" baseline="0" dirty="0">
                <a:solidFill>
                  <a:srgbClr val="292F33"/>
                </a:solidFill>
                <a:latin typeface="Verdana" panose="020B0604030504040204" pitchFamily="34" charset="0"/>
              </a:rPr>
              <a:t>  The depths have covered them; They sank to the bottom like a stone. </a:t>
            </a:r>
            <a:endParaRPr lang="en-US" sz="1200" b="1" i="0" u="none" strike="noStrike" baseline="0" dirty="0">
              <a:solidFill>
                <a:srgbClr val="292F33"/>
              </a:solidFill>
              <a:latin typeface="Verdana" panose="020B0604030504040204" pitchFamily="34" charset="0"/>
              <a:ea typeface="Verdana" panose="020B0604030504040204" pitchFamily="34" charset="0"/>
            </a:endParaRPr>
          </a:p>
          <a:p>
            <a:endParaRPr lang="en-US" sz="1200" b="1" i="0" u="none" strike="noStrike" baseline="0" dirty="0">
              <a:solidFill>
                <a:srgbClr val="292F33"/>
              </a:solidFill>
              <a:latin typeface="Verdana" panose="020B0604030504040204" pitchFamily="34" charset="0"/>
              <a:ea typeface="Verdana" panose="020B0604030504040204" pitchFamily="34" charset="0"/>
            </a:endParaRPr>
          </a:p>
          <a:p>
            <a:endParaRPr lang="en-US" sz="1200" b="1" i="0" u="none" strike="noStrike" baseline="0" dirty="0">
              <a:solidFill>
                <a:srgbClr val="292F33"/>
              </a:solidFill>
              <a:latin typeface="Verdana" panose="020B0604030504040204" pitchFamily="34" charset="0"/>
              <a:ea typeface="Verdana" panose="020B0604030504040204" pitchFamily="34" charset="0"/>
            </a:endParaRPr>
          </a:p>
          <a:p>
            <a:r>
              <a:rPr lang="en-US" sz="1200" b="0" i="0" u="none" strike="noStrike" baseline="0" dirty="0">
                <a:solidFill>
                  <a:srgbClr val="292F33"/>
                </a:solidFill>
                <a:latin typeface="Verdana" panose="020B0604030504040204" pitchFamily="34" charset="0"/>
                <a:ea typeface="Verdana" panose="020B0604030504040204" pitchFamily="34" charset="0"/>
              </a:rPr>
              <a:t>The first 12 verses go back and forth between the two sub-topics and then the last 5 verses focus on the impact to Israel (verse 13)</a:t>
            </a:r>
          </a:p>
          <a:p>
            <a:endParaRPr lang="en-US" sz="1200" b="0" i="0" u="none" strike="noStrike" baseline="0" dirty="0">
              <a:solidFill>
                <a:srgbClr val="292F33"/>
              </a:solidFill>
              <a:latin typeface="Verdana" panose="020B0604030504040204" pitchFamily="34" charset="0"/>
              <a:ea typeface="Verdana" panose="020B0604030504040204" pitchFamily="34" charset="0"/>
            </a:endParaRPr>
          </a:p>
          <a:p>
            <a:r>
              <a:rPr lang="en-US" sz="1200" b="1" i="0" u="none" strike="noStrike" baseline="0" dirty="0">
                <a:solidFill>
                  <a:srgbClr val="218282"/>
                </a:solidFill>
                <a:latin typeface="Verdana" panose="020B0604030504040204" pitchFamily="34" charset="0"/>
              </a:rPr>
              <a:t>Exo 15:13</a:t>
            </a:r>
            <a:r>
              <a:rPr lang="en-US" sz="1200" b="1" i="0" u="none" strike="noStrike" baseline="0" dirty="0">
                <a:solidFill>
                  <a:srgbClr val="292F33"/>
                </a:solidFill>
                <a:latin typeface="Verdana" panose="020B0604030504040204" pitchFamily="34" charset="0"/>
              </a:rPr>
              <a:t>  You in Your mercy have led forth The people whom You have redeemed; You have guided </a:t>
            </a:r>
            <a:r>
              <a:rPr lang="en-US" sz="1200" b="1" i="1" u="none" strike="noStrike" baseline="0" dirty="0">
                <a:solidFill>
                  <a:srgbClr val="808080"/>
                </a:solidFill>
                <a:latin typeface="Verdana" panose="020B0604030504040204" pitchFamily="34" charset="0"/>
              </a:rPr>
              <a:t>them</a:t>
            </a:r>
            <a:r>
              <a:rPr lang="en-US" sz="1200" b="1" i="0" u="none" strike="noStrike" baseline="0" dirty="0">
                <a:solidFill>
                  <a:srgbClr val="292F33"/>
                </a:solidFill>
                <a:latin typeface="Verdana" panose="020B0604030504040204" pitchFamily="34" charset="0"/>
              </a:rPr>
              <a:t> in Your strength To Your holy habitation. </a:t>
            </a:r>
            <a:endParaRPr lang="en-US" sz="1200" b="1" i="0" u="none" strike="noStrike" baseline="0" dirty="0">
              <a:solidFill>
                <a:srgbClr val="292F33"/>
              </a:solidFill>
              <a:latin typeface="Verdana" panose="020B0604030504040204" pitchFamily="34" charset="0"/>
              <a:ea typeface="Verdana" panose="020B0604030504040204" pitchFamily="34" charset="0"/>
            </a:endParaRPr>
          </a:p>
          <a:p>
            <a:endParaRPr lang="en-US" sz="1200" b="0" i="0" u="none" strike="noStrike" baseline="0" dirty="0">
              <a:solidFill>
                <a:srgbClr val="292F33"/>
              </a:solidFill>
              <a:latin typeface="Verdana" panose="020B0604030504040204" pitchFamily="34" charset="0"/>
              <a:ea typeface="Verdana" panose="020B0604030504040204" pitchFamily="34" charset="0"/>
            </a:endParaRPr>
          </a:p>
          <a:p>
            <a:r>
              <a:rPr lang="en-US" sz="1200" b="0" i="0" u="none" strike="noStrike" baseline="0" dirty="0">
                <a:solidFill>
                  <a:srgbClr val="292F33"/>
                </a:solidFill>
                <a:latin typeface="Verdana" panose="020B0604030504040204" pitchFamily="34" charset="0"/>
                <a:ea typeface="Verdana" panose="020B0604030504040204" pitchFamily="34" charset="0"/>
              </a:rPr>
              <a:t>AND to the surrounding nations (verse 14-16)</a:t>
            </a:r>
          </a:p>
          <a:p>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218282"/>
                </a:solidFill>
                <a:latin typeface="Verdana" panose="020B0604030504040204" pitchFamily="34" charset="0"/>
              </a:rPr>
              <a:t>Exo 15:14</a:t>
            </a:r>
            <a:r>
              <a:rPr lang="en-US" sz="1200" b="1" i="0" u="none" strike="noStrike" baseline="0" dirty="0">
                <a:solidFill>
                  <a:srgbClr val="292F33"/>
                </a:solidFill>
                <a:latin typeface="Verdana" panose="020B0604030504040204" pitchFamily="34" charset="0"/>
              </a:rPr>
              <a:t>  "The people will hear </a:t>
            </a:r>
            <a:r>
              <a:rPr lang="en-US" sz="1200" b="1" i="1" u="none" strike="noStrike" baseline="0" dirty="0">
                <a:solidFill>
                  <a:srgbClr val="808080"/>
                </a:solidFill>
                <a:latin typeface="Verdana" panose="020B0604030504040204" pitchFamily="34" charset="0"/>
              </a:rPr>
              <a:t>and</a:t>
            </a:r>
            <a:r>
              <a:rPr lang="en-US" sz="1200" b="1" i="0" u="none" strike="noStrike" baseline="0" dirty="0">
                <a:solidFill>
                  <a:srgbClr val="292F33"/>
                </a:solidFill>
                <a:latin typeface="Verdana" panose="020B0604030504040204" pitchFamily="34" charset="0"/>
              </a:rPr>
              <a:t> be afraid; Sorrow will take hold of the inhabitants of Philistia. </a:t>
            </a:r>
          </a:p>
          <a:p>
            <a:pPr marR="0" algn="l" rtl="0"/>
            <a:r>
              <a:rPr lang="en-US" sz="1200" b="1" i="0" u="none" strike="noStrike" baseline="0" dirty="0">
                <a:solidFill>
                  <a:srgbClr val="218282"/>
                </a:solidFill>
                <a:latin typeface="Verdana" panose="020B0604030504040204" pitchFamily="34" charset="0"/>
              </a:rPr>
              <a:t>Exo 15:15</a:t>
            </a:r>
            <a:r>
              <a:rPr lang="en-US" sz="1200" b="1" i="0" u="none" strike="noStrike" baseline="0" dirty="0">
                <a:solidFill>
                  <a:srgbClr val="292F33"/>
                </a:solidFill>
                <a:latin typeface="Verdana" panose="020B0604030504040204" pitchFamily="34" charset="0"/>
              </a:rPr>
              <a:t>  Then the chiefs of Edom will be dismayed; The mighty men of Moab, Trembling will take hold of them; All the inhabitants of Canaan will melt away. </a:t>
            </a:r>
          </a:p>
          <a:p>
            <a:pPr marR="0" algn="l" rtl="0"/>
            <a:r>
              <a:rPr lang="en-US" sz="1200" b="1" i="0" u="none" strike="noStrike" baseline="0" dirty="0">
                <a:solidFill>
                  <a:srgbClr val="218282"/>
                </a:solidFill>
                <a:latin typeface="Verdana" panose="020B0604030504040204" pitchFamily="34" charset="0"/>
              </a:rPr>
              <a:t>Exo 15:16</a:t>
            </a:r>
            <a:r>
              <a:rPr lang="en-US" sz="1200" b="1" i="0" u="none" strike="noStrike" baseline="0" dirty="0">
                <a:solidFill>
                  <a:srgbClr val="292F33"/>
                </a:solidFill>
                <a:latin typeface="Verdana" panose="020B0604030504040204" pitchFamily="34" charset="0"/>
              </a:rPr>
              <a:t>  Fear and dread will fall on them; By the greatness of Your arm, They will be </a:t>
            </a:r>
            <a:r>
              <a:rPr lang="en-US" sz="1200" b="1" i="1" u="none" strike="noStrike" baseline="0" dirty="0">
                <a:solidFill>
                  <a:srgbClr val="808080"/>
                </a:solidFill>
                <a:latin typeface="Verdana" panose="020B0604030504040204" pitchFamily="34" charset="0"/>
              </a:rPr>
              <a:t>as</a:t>
            </a:r>
            <a:r>
              <a:rPr lang="en-US" sz="1200" b="1" i="0" u="none" strike="noStrike" baseline="0" dirty="0">
                <a:solidFill>
                  <a:srgbClr val="292F33"/>
                </a:solidFill>
                <a:latin typeface="Verdana" panose="020B0604030504040204" pitchFamily="34" charset="0"/>
              </a:rPr>
              <a:t> still as a stone, Till Your people pass over, O LORD, Till the people pass over Whom You have purchased. </a:t>
            </a:r>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And then back to Israel in verses 17 and 18</a:t>
            </a:r>
          </a:p>
          <a:p>
            <a:endParaRPr lang="en-US" sz="1200" b="0" i="0" u="none" strike="noStrike" baseline="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In verse 20, Miriam is referred to as a prophetess, one of a few, not the only one ... Deborah for example also noted as such.  We don’t really know what prophesying that Miriam did, perhaps it was this song that is being referred to but if we remember the story in Numbers 12:1-3, in which Miriam and Aaron stage a mini-coup, that “they” (the 2 of them) said – “has not God spoken through us also”  Speaking through Aaron is obvious because of the dialogue and signs given to Pharoah.  For Miriam, not so much as we don’t really know to what extent that happened.  Perhaps the revelation of this song is an instance of what Miriam refers to in Number 12.</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If we stop the story here – where is Israel’s faith?  It is on the top of the mountain – at its highest peak</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Nothing can stop us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Nothing except a 3-day journey into the wilderness without water, that is.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Israel begins their trek, first to Sinai and then to the promised land and 2 things are emphasized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1 – Israel complains about everything, and they do it over and over again</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2 – God provides for their every need.  He does not punish them for their ingratitude but rather patiently endures their grumbling</a:t>
            </a:r>
          </a:p>
          <a:p>
            <a:r>
              <a:rPr lang="en-US" sz="1200" dirty="0">
                <a:solidFill>
                  <a:srgbClr val="292F33"/>
                </a:solidFill>
                <a:latin typeface="Verdana" panose="020B0604030504040204" pitchFamily="34" charset="0"/>
                <a:ea typeface="Verdana" panose="020B0604030504040204" pitchFamily="34" charset="0"/>
              </a:rPr>
              <a:t>      Think about the journey so far, the leave the red sea on a spiritual high, they have seen things no one has ever seen.  They have seen plagues and death, they have plundered the Egyptians was prophesied,                  they walked through the Red Sea, on dry land AFTER an east wind had plowed the water leaving a place wide enough for 2 million Jews to cross AFTER WHICH they watched the wheels come off Egypt’s chariots and then watched the water cover them up and then watch their bodies wash up on shore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And after all that, they are going to let a little bit of bitter water ruin their journey.  Based on what they had seen did they really not think that God would sweeten the water to make it drinkable?</a:t>
            </a:r>
          </a:p>
          <a:p>
            <a:endParaRPr lang="en-US" sz="1200" dirty="0">
              <a:solidFill>
                <a:srgbClr val="292F33"/>
              </a:solidFill>
              <a:latin typeface="Verdana" panose="020B0604030504040204" pitchFamily="34" charset="0"/>
              <a:ea typeface="Verdana" panose="020B0604030504040204" pitchFamily="34" charset="0"/>
            </a:endParaRPr>
          </a:p>
          <a:p>
            <a:r>
              <a:rPr lang="en-US" sz="1200" b="1" dirty="0">
                <a:solidFill>
                  <a:srgbClr val="8D7221"/>
                </a:solidFill>
                <a:latin typeface="Verdana" panose="020B0604030504040204" pitchFamily="34" charset="0"/>
              </a:rPr>
              <a:t>Exo 15:23</a:t>
            </a:r>
            <a:r>
              <a:rPr lang="en-US" sz="1200" dirty="0">
                <a:solidFill>
                  <a:srgbClr val="292F33"/>
                </a:solidFill>
                <a:latin typeface="Verdana" panose="020B0604030504040204" pitchFamily="34" charset="0"/>
              </a:rPr>
              <a:t>  When they came to Marah, they could not drink the waters of Marah, for they were bitter; therefore, it was named Marah. </a:t>
            </a:r>
          </a:p>
          <a:p>
            <a:r>
              <a:rPr lang="en-US" sz="1200" dirty="0">
                <a:solidFill>
                  <a:srgbClr val="218282"/>
                </a:solidFill>
                <a:latin typeface="Verdana" panose="020B0604030504040204" pitchFamily="34" charset="0"/>
              </a:rPr>
              <a:t>Exo 15:24</a:t>
            </a:r>
            <a:r>
              <a:rPr lang="en-US" sz="1200" dirty="0">
                <a:solidFill>
                  <a:srgbClr val="292F33"/>
                </a:solidFill>
                <a:latin typeface="Verdana" panose="020B0604030504040204" pitchFamily="34" charset="0"/>
              </a:rPr>
              <a:t>  So the people grumbled at Moses, saying, "What shall we drink?" </a:t>
            </a:r>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b="1" dirty="0">
                <a:solidFill>
                  <a:srgbClr val="8D7221"/>
                </a:solidFill>
                <a:latin typeface="Verdana" panose="020B0604030504040204" pitchFamily="34" charset="0"/>
              </a:rPr>
              <a:t>Exo 15:25</a:t>
            </a:r>
            <a:r>
              <a:rPr lang="en-US" sz="1200" dirty="0">
                <a:solidFill>
                  <a:srgbClr val="292F33"/>
                </a:solidFill>
                <a:latin typeface="Verdana" panose="020B0604030504040204" pitchFamily="34" charset="0"/>
              </a:rPr>
              <a:t>  Then he cried out to the LORD, and the LORD showed him a tree; and he threw </a:t>
            </a:r>
            <a:r>
              <a:rPr lang="en-US" sz="1200" i="1" dirty="0">
                <a:solidFill>
                  <a:srgbClr val="808080"/>
                </a:solidFill>
                <a:latin typeface="Verdana" panose="020B0604030504040204" pitchFamily="34" charset="0"/>
              </a:rPr>
              <a:t>it</a:t>
            </a:r>
            <a:r>
              <a:rPr lang="en-US" sz="1200" dirty="0">
                <a:solidFill>
                  <a:srgbClr val="292F33"/>
                </a:solidFill>
                <a:latin typeface="Verdana" panose="020B0604030504040204" pitchFamily="34" charset="0"/>
              </a:rPr>
              <a:t> into the waters, and the waters became sweet. There He made for them a statute and regulation, and there He tested them. </a:t>
            </a:r>
          </a:p>
          <a:p>
            <a:r>
              <a:rPr lang="en-US" sz="1200" dirty="0">
                <a:solidFill>
                  <a:srgbClr val="218282"/>
                </a:solidFill>
                <a:latin typeface="Verdana" panose="020B0604030504040204" pitchFamily="34" charset="0"/>
              </a:rPr>
              <a:t>Exo 15:26</a:t>
            </a:r>
            <a:r>
              <a:rPr lang="en-US" sz="1200" dirty="0">
                <a:solidFill>
                  <a:srgbClr val="292F33"/>
                </a:solidFill>
                <a:latin typeface="Verdana" panose="020B0604030504040204" pitchFamily="34" charset="0"/>
              </a:rPr>
              <a:t>  And He said, "If you will give earnest heed to the voice of the LORD your God, and do what is right in His sight, and give ear to His commandments, and keep all His statutes, I will put none of the diseases on you which I have put on the Egyptians; for I, the LORD, am your healer."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was testing his people, verse 25 tells us so.  God wants to see what he has and he gives Israel a preview of the covenant that is to come shortly  What lies ahead of the Israelites?  Battles, conquest, the promised land – all within reach with God’s help.</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30 days into the wilderness, we have our 2</a:t>
            </a:r>
            <a:r>
              <a:rPr lang="en-US" sz="1200" baseline="30000" dirty="0">
                <a:solidFill>
                  <a:srgbClr val="292F33"/>
                </a:solidFill>
                <a:latin typeface="Verdana" panose="020B0604030504040204" pitchFamily="34" charset="0"/>
                <a:ea typeface="Verdana" panose="020B0604030504040204" pitchFamily="34" charset="0"/>
              </a:rPr>
              <a:t>nd</a:t>
            </a:r>
            <a:r>
              <a:rPr lang="en-US" sz="1200" dirty="0">
                <a:solidFill>
                  <a:srgbClr val="292F33"/>
                </a:solidFill>
                <a:latin typeface="Verdana" panose="020B0604030504040204" pitchFamily="34" charset="0"/>
                <a:ea typeface="Verdana" panose="020B0604030504040204" pitchFamily="34" charset="0"/>
              </a:rPr>
              <a:t> instance of Israelite murmuring.  They are not yet to Mt Sinai.</a:t>
            </a:r>
          </a:p>
          <a:p>
            <a:endParaRPr lang="en-US" sz="1200" dirty="0">
              <a:solidFill>
                <a:srgbClr val="292F33"/>
              </a:solidFill>
              <a:latin typeface="Verdana" panose="020B0604030504040204" pitchFamily="34" charset="0"/>
              <a:ea typeface="Verdana" panose="020B0604030504040204" pitchFamily="34" charset="0"/>
            </a:endParaRPr>
          </a:p>
          <a:p>
            <a:r>
              <a:rPr lang="en-US" sz="1200" b="1" dirty="0">
                <a:solidFill>
                  <a:srgbClr val="8D7221"/>
                </a:solidFill>
                <a:latin typeface="Verdana" panose="020B0604030504040204" pitchFamily="34" charset="0"/>
              </a:rPr>
              <a:t>Exo 16:3</a:t>
            </a:r>
            <a:r>
              <a:rPr lang="en-US" sz="1200" dirty="0">
                <a:solidFill>
                  <a:srgbClr val="292F33"/>
                </a:solidFill>
                <a:latin typeface="Verdana" panose="020B0604030504040204" pitchFamily="34" charset="0"/>
              </a:rPr>
              <a:t>  The sons of Israel said to them, "Would that we had died by the LORD'S hand in the land of Egypt, when we sat by the pots of meat, when we ate bread to the full; for you have brought us out into this wilderness to kill this whole assembly with hunger."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Perhaps a little melodramatic but representative of how short out memory can be. But Israel has spent the biggest part of the last 215 years being slaves, but having all their needs supplied to them.  No rights also means no decisions to make, no concerns about working their way out of a jam because there is no incentive to do so.  They may have been slaves but Egypt needed their labor so they were only going to push so hard – at least until Moses showed up.  Israel doesn’t understand the cost of their freedom.</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Immediately God tells Moses, I will fix the food problem but this will also be a test – and he puts restrictions on how much may be gleaned.  Is it surprising that they try to test God and take extra?  It is NOT</a:t>
            </a:r>
          </a:p>
          <a:p>
            <a:r>
              <a:rPr lang="en-US" sz="1200" dirty="0">
                <a:solidFill>
                  <a:srgbClr val="292F33"/>
                </a:solidFill>
                <a:latin typeface="Verdana" panose="020B0604030504040204" pitchFamily="34" charset="0"/>
                <a:ea typeface="Verdana" panose="020B0604030504040204" pitchFamily="34" charset="0"/>
              </a:rPr>
              <a:t>We do exactly the same thing.  We push and push to see how much we can get away with.  And we do this instinctively from birth – do we not?  And through this, we learn boundaries.</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Verse 8 – A reminder</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18282"/>
                </a:solidFill>
                <a:latin typeface="Verdana" panose="020B0604030504040204" pitchFamily="34" charset="0"/>
              </a:rPr>
              <a:t>Exo 16:8</a:t>
            </a:r>
            <a:r>
              <a:rPr lang="en-US" sz="1200" dirty="0">
                <a:solidFill>
                  <a:srgbClr val="292F33"/>
                </a:solidFill>
                <a:latin typeface="Verdana" panose="020B0604030504040204" pitchFamily="34" charset="0"/>
              </a:rPr>
              <a:t>  Moses said, "</a:t>
            </a:r>
            <a:r>
              <a:rPr lang="en-US" sz="1200" i="1" dirty="0">
                <a:solidFill>
                  <a:srgbClr val="808080"/>
                </a:solidFill>
                <a:latin typeface="Verdana" panose="020B0604030504040204" pitchFamily="34" charset="0"/>
              </a:rPr>
              <a:t>This will happen</a:t>
            </a:r>
            <a:r>
              <a:rPr lang="en-US" sz="1200" dirty="0">
                <a:solidFill>
                  <a:srgbClr val="292F33"/>
                </a:solidFill>
                <a:latin typeface="Verdana" panose="020B0604030504040204" pitchFamily="34" charset="0"/>
              </a:rPr>
              <a:t> when the LORD gives you meat to eat in the evening, and bread to the full in the morning; for the LORD hears your grumblings which you grumble against Him. And what are we? Your grumblings are not against us but against the LORD."</a:t>
            </a:r>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ALSO – Moses says “what are we, that you grumble against us”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Perhaps referring to Aaron and maybe even Miriam as well.  As the people continue to lash out to management, certainly Aaron and Miriam, simply by their blood relation to Moses are not going to get a pass and we know this is human nature.  The point is thus – the people are lashing out to Moses because he is the face of the exodus, but in doing so, they are lashing out to God, first and foremost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And so God gives the people food, manna in the morning and quail in the evening.  All that they had to do was collect it and follow instructions.  Collect what you need and no more.  ON Fridays, collect for two days.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What did God tell them if they gathered up too much?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And did it ruin?</a:t>
            </a:r>
          </a:p>
          <a:p>
            <a:endParaRPr lang="en-US" sz="1200" dirty="0">
              <a:solidFill>
                <a:srgbClr val="292F33"/>
              </a:solidFill>
              <a:latin typeface="Verdana" panose="020B0604030504040204" pitchFamily="34" charset="0"/>
              <a:ea typeface="Verdana" panose="020B0604030504040204" pitchFamily="34" charset="0"/>
            </a:endParaRPr>
          </a:p>
          <a:p>
            <a:r>
              <a:rPr lang="en-US" sz="1200" b="1" dirty="0">
                <a:solidFill>
                  <a:srgbClr val="8D7221"/>
                </a:solidFill>
                <a:latin typeface="Verdana" panose="020B0604030504040204" pitchFamily="34" charset="0"/>
              </a:rPr>
              <a:t>Exo 16:20</a:t>
            </a:r>
            <a:r>
              <a:rPr lang="en-US" sz="1200" dirty="0">
                <a:solidFill>
                  <a:srgbClr val="292F33"/>
                </a:solidFill>
                <a:latin typeface="Verdana" panose="020B0604030504040204" pitchFamily="34" charset="0"/>
              </a:rPr>
              <a:t>  But they did not listen to Moses, and some left part of it until morning, and it bred worms and became foul; and Moses was angry with them. </a:t>
            </a:r>
          </a:p>
          <a:p>
            <a:endParaRPr lang="en-US" sz="1200" dirty="0">
              <a:solidFill>
                <a:srgbClr val="292F33"/>
              </a:solidFill>
              <a:latin typeface="Verdana" panose="020B0604030504040204" pitchFamily="34" charset="0"/>
            </a:endParaRPr>
          </a:p>
          <a:p>
            <a:r>
              <a:rPr lang="en-US" sz="1200" dirty="0">
                <a:solidFill>
                  <a:srgbClr val="292F33"/>
                </a:solidFill>
                <a:latin typeface="Verdana" panose="020B0604030504040204" pitchFamily="34" charset="0"/>
              </a:rPr>
              <a:t>It is interesting to note that there is half of a verse (13a) about the quail and the rest of the food story focuses on the manna (about 23 verses).  The word “manna” in Hebrew means “what is it?”  Numbers 11:7-8 explains that the manna was a fine flake like thing that was as fine as frost.  For the longest time, I always pictured it as a cracker that was ready to eat but this is incorrect, it was more of an ingredient than it was a finished product.</a:t>
            </a:r>
          </a:p>
          <a:p>
            <a:endParaRPr lang="en-US" sz="1200" dirty="0">
              <a:solidFill>
                <a:srgbClr val="292F33"/>
              </a:solidFill>
              <a:latin typeface="Verdana" panose="020B0604030504040204" pitchFamily="34" charset="0"/>
            </a:endParaRPr>
          </a:p>
          <a:p>
            <a:pPr marR="0" algn="l" rtl="0"/>
            <a:r>
              <a:rPr lang="en-US" sz="1200" b="1" i="0" u="none" strike="noStrike" baseline="0" dirty="0">
                <a:solidFill>
                  <a:srgbClr val="218282"/>
                </a:solidFill>
                <a:latin typeface="Verdana" panose="020B0604030504040204" pitchFamily="34" charset="0"/>
              </a:rPr>
              <a:t>Num 11:7</a:t>
            </a:r>
            <a:r>
              <a:rPr lang="en-US" sz="1200" b="1" i="0" u="none" strike="noStrike" baseline="0" dirty="0">
                <a:solidFill>
                  <a:srgbClr val="292F33"/>
                </a:solidFill>
                <a:latin typeface="Verdana" panose="020B0604030504040204" pitchFamily="34" charset="0"/>
              </a:rPr>
              <a:t>  Now the manna was like coriander seed, and its appearance like that of bdellium. </a:t>
            </a:r>
          </a:p>
          <a:p>
            <a:pPr marR="0" algn="l" rtl="0"/>
            <a:r>
              <a:rPr lang="en-US" sz="1200" b="1" i="0" u="none" strike="noStrike" baseline="0" dirty="0">
                <a:solidFill>
                  <a:srgbClr val="218282"/>
                </a:solidFill>
                <a:latin typeface="Verdana" panose="020B0604030504040204" pitchFamily="34" charset="0"/>
              </a:rPr>
              <a:t>Num 11:8</a:t>
            </a:r>
            <a:r>
              <a:rPr lang="en-US" sz="1200" b="1" i="0" u="none" strike="noStrike" baseline="0" dirty="0">
                <a:solidFill>
                  <a:srgbClr val="292F33"/>
                </a:solidFill>
                <a:latin typeface="Verdana" panose="020B0604030504040204" pitchFamily="34" charset="0"/>
              </a:rPr>
              <a:t>  The people would go about and gather </a:t>
            </a:r>
            <a:r>
              <a:rPr lang="en-US" sz="1200" b="1" i="1" u="none" strike="noStrike" baseline="0" dirty="0">
                <a:solidFill>
                  <a:srgbClr val="808080"/>
                </a:solidFill>
                <a:latin typeface="Verdana" panose="020B0604030504040204" pitchFamily="34" charset="0"/>
              </a:rPr>
              <a:t>it</a:t>
            </a:r>
            <a:r>
              <a:rPr lang="en-US" sz="1200" b="1" i="0" u="none" strike="noStrike" baseline="0" dirty="0">
                <a:solidFill>
                  <a:srgbClr val="292F33"/>
                </a:solidFill>
                <a:latin typeface="Verdana" panose="020B0604030504040204" pitchFamily="34" charset="0"/>
              </a:rPr>
              <a:t> and grind </a:t>
            </a:r>
            <a:r>
              <a:rPr lang="en-US" sz="1200" b="1" i="1" u="none" strike="noStrike" baseline="0" dirty="0">
                <a:solidFill>
                  <a:srgbClr val="808080"/>
                </a:solidFill>
                <a:latin typeface="Verdana" panose="020B0604030504040204" pitchFamily="34" charset="0"/>
              </a:rPr>
              <a:t>it</a:t>
            </a:r>
            <a:r>
              <a:rPr lang="en-US" sz="1200" b="1" i="0" u="none" strike="noStrike" baseline="0" dirty="0">
                <a:solidFill>
                  <a:srgbClr val="292F33"/>
                </a:solidFill>
                <a:latin typeface="Verdana" panose="020B0604030504040204" pitchFamily="34" charset="0"/>
              </a:rPr>
              <a:t> between two millstones or beat </a:t>
            </a:r>
            <a:r>
              <a:rPr lang="en-US" sz="1200" b="1" i="1" u="none" strike="noStrike" baseline="0" dirty="0">
                <a:solidFill>
                  <a:srgbClr val="808080"/>
                </a:solidFill>
                <a:latin typeface="Verdana" panose="020B0604030504040204" pitchFamily="34" charset="0"/>
              </a:rPr>
              <a:t>it</a:t>
            </a:r>
            <a:r>
              <a:rPr lang="en-US" sz="1200" b="1" i="0" u="none" strike="noStrike" baseline="0" dirty="0">
                <a:solidFill>
                  <a:srgbClr val="292F33"/>
                </a:solidFill>
                <a:latin typeface="Verdana" panose="020B0604030504040204" pitchFamily="34" charset="0"/>
              </a:rPr>
              <a:t> in the mortar and boil </a:t>
            </a:r>
            <a:r>
              <a:rPr lang="en-US" sz="1200" b="1" i="1" u="none" strike="noStrike" baseline="0" dirty="0">
                <a:solidFill>
                  <a:srgbClr val="808080"/>
                </a:solidFill>
                <a:latin typeface="Verdana" panose="020B0604030504040204" pitchFamily="34" charset="0"/>
              </a:rPr>
              <a:t>it</a:t>
            </a:r>
            <a:r>
              <a:rPr lang="en-US" sz="1200" b="1" i="0" u="none" strike="noStrike" baseline="0" dirty="0">
                <a:solidFill>
                  <a:srgbClr val="292F33"/>
                </a:solidFill>
                <a:latin typeface="Verdana" panose="020B0604030504040204" pitchFamily="34" charset="0"/>
              </a:rPr>
              <a:t> in the pot and make cakes with it; and its taste was as the taste of cakes baked with oil. </a:t>
            </a:r>
            <a:endParaRPr lang="en-US" sz="1200" b="1" dirty="0">
              <a:solidFill>
                <a:srgbClr val="292F33"/>
              </a:solidFill>
              <a:latin typeface="Verdana" panose="020B0604030504040204" pitchFamily="34" charset="0"/>
            </a:endParaRPr>
          </a:p>
          <a:p>
            <a:endParaRPr lang="en-US" sz="1200" b="1" dirty="0">
              <a:solidFill>
                <a:srgbClr val="292F33"/>
              </a:solidFill>
              <a:latin typeface="Verdana" panose="020B0604030504040204" pitchFamily="34" charset="0"/>
            </a:endParaRPr>
          </a:p>
          <a:p>
            <a:r>
              <a:rPr lang="en-US" sz="1200" dirty="0">
                <a:solidFill>
                  <a:srgbClr val="292F33"/>
                </a:solidFill>
                <a:latin typeface="Verdana" panose="020B0604030504040204" pitchFamily="34" charset="0"/>
              </a:rPr>
              <a:t>Coriander seed – the fruit part of the cilantro plant but does not taste like cilantro.  May be used shole or ground into a flour, a little sweet, warm and aromatic</a:t>
            </a:r>
          </a:p>
          <a:p>
            <a:r>
              <a:rPr lang="en-US" sz="1200" dirty="0">
                <a:solidFill>
                  <a:srgbClr val="292F33"/>
                </a:solidFill>
                <a:latin typeface="Verdana" panose="020B0604030504040204" pitchFamily="34" charset="0"/>
              </a:rPr>
              <a:t>Bdellium – A transparent, gum like resin, probably from the balsam tree and if so, likely brown to amber in color.  There is also a reference to the word meaning “pearls or pearl like”, which would put the color in the off white to pinkish white color.</a:t>
            </a:r>
          </a:p>
          <a:p>
            <a:endParaRPr lang="en-US" sz="1200" dirty="0">
              <a:solidFill>
                <a:srgbClr val="292F33"/>
              </a:solidFill>
              <a:latin typeface="Verdana" panose="020B0604030504040204" pitchFamily="34" charset="0"/>
            </a:endParaRPr>
          </a:p>
          <a:p>
            <a:r>
              <a:rPr lang="en-US" sz="1200" dirty="0">
                <a:solidFill>
                  <a:srgbClr val="292F33"/>
                </a:solidFill>
                <a:latin typeface="Verdana" panose="020B0604030504040204" pitchFamily="34" charset="0"/>
              </a:rPr>
              <a:t>They were to take only enough to eat in one day</a:t>
            </a:r>
          </a:p>
          <a:p>
            <a:r>
              <a:rPr lang="en-US" sz="1200" dirty="0">
                <a:solidFill>
                  <a:srgbClr val="292F33"/>
                </a:solidFill>
                <a:latin typeface="Verdana" panose="020B0604030504040204" pitchFamily="34" charset="0"/>
              </a:rPr>
              <a:t>They were top harvest it early in the morning before it melted</a:t>
            </a:r>
          </a:p>
          <a:p>
            <a:r>
              <a:rPr lang="en-US" sz="1200" dirty="0">
                <a:solidFill>
                  <a:srgbClr val="292F33"/>
                </a:solidFill>
                <a:latin typeface="Verdana" panose="020B0604030504040204" pitchFamily="34" charset="0"/>
              </a:rPr>
              <a:t>No harvesting on the sabbath</a:t>
            </a:r>
          </a:p>
          <a:p>
            <a:r>
              <a:rPr lang="en-US" sz="1200" dirty="0">
                <a:solidFill>
                  <a:srgbClr val="292F33"/>
                </a:solidFill>
                <a:latin typeface="Verdana" panose="020B0604030504040204" pitchFamily="34" charset="0"/>
              </a:rPr>
              <a:t>Consequences for disobedience</a:t>
            </a:r>
          </a:p>
          <a:p>
            <a:endParaRPr lang="en-US" sz="1200" dirty="0">
              <a:solidFill>
                <a:srgbClr val="292F33"/>
              </a:solidFill>
              <a:latin typeface="Verdana" panose="020B0604030504040204" pitchFamily="34" charset="0"/>
            </a:endParaRPr>
          </a:p>
          <a:p>
            <a:r>
              <a:rPr lang="en-US" sz="1200" dirty="0">
                <a:solidFill>
                  <a:srgbClr val="292F33"/>
                </a:solidFill>
                <a:latin typeface="Verdana" panose="020B0604030504040204" pitchFamily="34" charset="0"/>
              </a:rPr>
              <a:t>In the 16</a:t>
            </a:r>
            <a:r>
              <a:rPr lang="en-US" sz="1200" baseline="30000" dirty="0">
                <a:solidFill>
                  <a:srgbClr val="292F33"/>
                </a:solidFill>
                <a:latin typeface="Verdana" panose="020B0604030504040204" pitchFamily="34" charset="0"/>
              </a:rPr>
              <a:t>th</a:t>
            </a:r>
            <a:r>
              <a:rPr lang="en-US" sz="1200" dirty="0">
                <a:solidFill>
                  <a:srgbClr val="292F33"/>
                </a:solidFill>
                <a:latin typeface="Verdana" panose="020B0604030504040204" pitchFamily="34" charset="0"/>
              </a:rPr>
              <a:t> chapter the word grumbled (NASB), murmured (KJV) or complained (NKJV) is used 8 times (NKJV “Complaint” 7 times not 8</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	</a:t>
            </a:r>
          </a:p>
          <a:p>
            <a:endParaRPr lang="en-US" sz="12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1585746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                                                                                                                       </a:t>
            </a:r>
          </a:p>
          <a:p>
            <a:r>
              <a:rPr lang="en-US" sz="1200" dirty="0">
                <a:solidFill>
                  <a:srgbClr val="292F33"/>
                </a:solidFill>
                <a:latin typeface="Verdana" panose="020B0604030504040204" pitchFamily="34" charset="0"/>
                <a:ea typeface="Verdana" panose="020B0604030504040204" pitchFamily="34" charset="0"/>
              </a:rPr>
              <a:t>Chapter 17</a:t>
            </a:r>
          </a:p>
          <a:p>
            <a:r>
              <a:rPr lang="en-US" sz="1200" dirty="0">
                <a:solidFill>
                  <a:srgbClr val="292F33"/>
                </a:solidFill>
                <a:latin typeface="Verdana" panose="020B0604030504040204" pitchFamily="34" charset="0"/>
                <a:ea typeface="Verdana" panose="020B0604030504040204" pitchFamily="34" charset="0"/>
              </a:rPr>
              <a:t>Verse 2</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18282"/>
                </a:solidFill>
                <a:latin typeface="Verdana" panose="020B0604030504040204" pitchFamily="34" charset="0"/>
              </a:rPr>
              <a:t>Exo 17:2</a:t>
            </a:r>
            <a:r>
              <a:rPr lang="en-US" sz="1200" dirty="0">
                <a:solidFill>
                  <a:srgbClr val="292F33"/>
                </a:solidFill>
                <a:latin typeface="Verdana" panose="020B0604030504040204" pitchFamily="34" charset="0"/>
              </a:rPr>
              <a:t>  Therefore the people quarreled with Moses and said, "Give us water that we may drink." And Moses said to them, "Why do you quarrel with me? Why do you test the LORD?" </a:t>
            </a:r>
          </a:p>
          <a:p>
            <a:r>
              <a:rPr lang="en-US" sz="1200" b="1" dirty="0">
                <a:solidFill>
                  <a:srgbClr val="8D7221"/>
                </a:solidFill>
                <a:latin typeface="Verdana" panose="020B0604030504040204" pitchFamily="34" charset="0"/>
              </a:rPr>
              <a:t>Exo 17:3</a:t>
            </a:r>
            <a:r>
              <a:rPr lang="en-US" sz="1200" dirty="0">
                <a:solidFill>
                  <a:srgbClr val="292F33"/>
                </a:solidFill>
                <a:latin typeface="Verdana" panose="020B0604030504040204" pitchFamily="34" charset="0"/>
              </a:rPr>
              <a:t>  But the people thirsted there for water; and they grumbled against Moses and said, "Why, now, have you brought us up from Egypt, to kill us and our children and our livestock with thirst?“</a:t>
            </a:r>
          </a:p>
          <a:p>
            <a:r>
              <a:rPr lang="en-US" sz="1200" dirty="0">
                <a:solidFill>
                  <a:srgbClr val="218282"/>
                </a:solidFill>
                <a:latin typeface="Verdana" panose="020B0604030504040204" pitchFamily="34" charset="0"/>
              </a:rPr>
              <a:t>Exo 17:4</a:t>
            </a:r>
            <a:r>
              <a:rPr lang="en-US" sz="1200" dirty="0">
                <a:solidFill>
                  <a:srgbClr val="292F33"/>
                </a:solidFill>
                <a:latin typeface="Verdana" panose="020B0604030504040204" pitchFamily="34" charset="0"/>
              </a:rPr>
              <a:t>  So Moses cried out to the LORD, saying, "What shall I do to this people? A little more and they will stone me."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Moses seems justified in his fear of the people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Of course we remember this water event and the striking of the rock and later we will have a striking that should be a talking to and we know where it landed Moses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And then comes Amalek.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This is the story of Joshua’s first military command and the story of Moses on a </a:t>
            </a:r>
            <a:r>
              <a:rPr lang="en-US" sz="1200" dirty="0" err="1">
                <a:solidFill>
                  <a:srgbClr val="292F33"/>
                </a:solidFill>
                <a:latin typeface="Verdana" panose="020B0604030504040204" pitchFamily="34" charset="0"/>
                <a:ea typeface="Verdana" panose="020B0604030504040204" pitchFamily="34" charset="0"/>
              </a:rPr>
              <a:t>hilltoip</a:t>
            </a:r>
            <a:r>
              <a:rPr lang="en-US" sz="1200" dirty="0">
                <a:solidFill>
                  <a:srgbClr val="292F33"/>
                </a:solidFill>
                <a:latin typeface="Verdana" panose="020B0604030504040204" pitchFamily="34" charset="0"/>
                <a:ea typeface="Verdana" panose="020B0604030504040204" pitchFamily="34" charset="0"/>
              </a:rPr>
              <a:t>, watching the battle and as long as Moses held his hands up, Israel prevailed but when he let his hands fall down, the Amalekites prevailed.  Eventually of course, Aaron and </a:t>
            </a:r>
            <a:r>
              <a:rPr lang="en-US" sz="1200" dirty="0" err="1">
                <a:solidFill>
                  <a:srgbClr val="292F33"/>
                </a:solidFill>
                <a:latin typeface="Verdana" panose="020B0604030504040204" pitchFamily="34" charset="0"/>
                <a:ea typeface="Verdana" panose="020B0604030504040204" pitchFamily="34" charset="0"/>
              </a:rPr>
              <a:t>Hur</a:t>
            </a:r>
            <a:r>
              <a:rPr lang="en-US" sz="1200" dirty="0">
                <a:solidFill>
                  <a:srgbClr val="292F33"/>
                </a:solidFill>
                <a:latin typeface="Verdana" panose="020B0604030504040204" pitchFamily="34" charset="0"/>
                <a:ea typeface="Verdana" panose="020B0604030504040204" pitchFamily="34" charset="0"/>
              </a:rPr>
              <a:t> sat Moses on a rock and held his hands up for him so that Israel could and did win the battle.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This attack by the Amalekites infuriated God – read chapter 17:14</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Why?   Deuteronomy 25:18 gives is that answer when Moses recounts how Amalek came at Israel from a rearward position and attached the stragglers – it was cowardly</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Who would have been at the rear – the women and children – the weak, the sick</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The Amalekites were kin to the Israelites</a:t>
            </a:r>
          </a:p>
          <a:p>
            <a:r>
              <a:rPr lang="en-US" sz="1200" dirty="0">
                <a:solidFill>
                  <a:srgbClr val="292F33"/>
                </a:solidFill>
                <a:latin typeface="Verdana" panose="020B0604030504040204" pitchFamily="34" charset="0"/>
                <a:ea typeface="Verdana" panose="020B0604030504040204" pitchFamily="34" charset="0"/>
              </a:rPr>
              <a:t>Amalek was Esau’s grandson (Genesis 36:12)</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They separated themselves from Edom and became the big boys in the northern end of the Sinai peninsula.  It is most likely that they would have know of the Exodus, they would have know of the plagues, they would be cognizant of exactly who Israel was.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They attacked the rear and God did not appreciate it.  They focused on the weak and it was foul play and God did not forgive them for it.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told Samuel to tell Saul to utterly destroy the Amalekites – do not spare anyone – kill them all and take no plunder - We know the rest of that story as Saul disobeyed Samuel and let Agag live along with the best of the animals and did so by replacing Samuel’s (God’s) instructions with his own judgement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1</a:t>
            </a:r>
            <a:r>
              <a:rPr lang="en-US" sz="1200" baseline="30000" dirty="0">
                <a:solidFill>
                  <a:srgbClr val="292F33"/>
                </a:solidFill>
                <a:latin typeface="Verdana" panose="020B0604030504040204" pitchFamily="34" charset="0"/>
                <a:ea typeface="Verdana" panose="020B0604030504040204" pitchFamily="34" charset="0"/>
              </a:rPr>
              <a:t>st</a:t>
            </a:r>
            <a:r>
              <a:rPr lang="en-US" sz="1200" dirty="0">
                <a:solidFill>
                  <a:srgbClr val="292F33"/>
                </a:solidFill>
                <a:latin typeface="Verdana" panose="020B0604030504040204" pitchFamily="34" charset="0"/>
                <a:ea typeface="Verdana" panose="020B0604030504040204" pitchFamily="34" charset="0"/>
              </a:rPr>
              <a:t> Samuel 15:10, God tells Samuel that he greatly regrets making Saul king.</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In verse 19 of 1</a:t>
            </a:r>
            <a:r>
              <a:rPr lang="en-US" sz="1200" baseline="30000" dirty="0">
                <a:solidFill>
                  <a:srgbClr val="292F33"/>
                </a:solidFill>
                <a:latin typeface="Verdana" panose="020B0604030504040204" pitchFamily="34" charset="0"/>
                <a:ea typeface="Verdana" panose="020B0604030504040204" pitchFamily="34" charset="0"/>
              </a:rPr>
              <a:t>st</a:t>
            </a:r>
            <a:r>
              <a:rPr lang="en-US" sz="1200" dirty="0">
                <a:solidFill>
                  <a:srgbClr val="292F33"/>
                </a:solidFill>
                <a:latin typeface="Verdana" panose="020B0604030504040204" pitchFamily="34" charset="0"/>
                <a:ea typeface="Verdana" panose="020B0604030504040204" pitchFamily="34" charset="0"/>
              </a:rPr>
              <a:t> Samuel 15, Samuel asks Saul why did he not obey God and Saul says “but I did obey – I went on the mission, I utterly destroyed the people, I brought back Agag the king and the people took the plunder, all the things that were supposed to be destroyed, they took those so they could sacrifice to God!”  So ... What is the problem Samuel?</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Do you have the nerve to stand before God and mock him in this way?</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Is there any difference between Saul’s response and ours when we substitute our own opinion or judgement in place of God’s word.  Well, I know that the Bible says this but I just feel that God is OK with me </a:t>
            </a:r>
            <a:r>
              <a:rPr lang="en-US" sz="1200">
                <a:solidFill>
                  <a:srgbClr val="292F33"/>
                </a:solidFill>
                <a:latin typeface="Verdana" panose="020B0604030504040204" pitchFamily="34" charset="0"/>
                <a:ea typeface="Verdana" panose="020B0604030504040204" pitchFamily="34" charset="0"/>
              </a:rPr>
              <a:t>doing that.</a:t>
            </a:r>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In this battle we see the importance of leadership.</a:t>
            </a:r>
          </a:p>
          <a:p>
            <a:r>
              <a:rPr lang="en-US" sz="1200" dirty="0">
                <a:solidFill>
                  <a:srgbClr val="292F33"/>
                </a:solidFill>
                <a:latin typeface="Verdana" panose="020B0604030504040204" pitchFamily="34" charset="0"/>
                <a:ea typeface="Verdana" panose="020B0604030504040204" pitchFamily="34" charset="0"/>
              </a:rPr>
              <a:t>We see the importance of Godly leadership</a:t>
            </a:r>
          </a:p>
          <a:p>
            <a:r>
              <a:rPr lang="en-US" sz="1200" dirty="0">
                <a:solidFill>
                  <a:srgbClr val="292F33"/>
                </a:solidFill>
                <a:latin typeface="Verdana" panose="020B0604030504040204" pitchFamily="34" charset="0"/>
                <a:ea typeface="Verdana" panose="020B0604030504040204" pitchFamily="34" charset="0"/>
              </a:rPr>
              <a:t>We see the importance of conducting ourselves with honor, regardless of our circumstance</a:t>
            </a:r>
          </a:p>
          <a:p>
            <a:r>
              <a:rPr lang="en-US" sz="1200" dirty="0">
                <a:solidFill>
                  <a:srgbClr val="292F33"/>
                </a:solidFill>
                <a:latin typeface="Verdana" panose="020B0604030504040204" pitchFamily="34" charset="0"/>
                <a:ea typeface="Verdana" panose="020B0604030504040204" pitchFamily="34" charset="0"/>
              </a:rPr>
              <a:t>We see that God means what he says and consequences are not necessarily muted by time</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	</a:t>
            </a:r>
          </a:p>
          <a:p>
            <a:endParaRPr lang="en-US" sz="12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3569671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r>
              <a:rPr lang="en-US" sz="1200" b="1" dirty="0">
                <a:solidFill>
                  <a:srgbClr val="292F33"/>
                </a:solidFill>
                <a:latin typeface="Verdana" panose="020B0604030504040204" pitchFamily="34" charset="0"/>
                <a:ea typeface="Verdana" panose="020B0604030504040204" pitchFamily="34" charset="0"/>
              </a:rPr>
              <a:t> </a:t>
            </a:r>
            <a:endParaRPr lang="en-US" sz="1200" dirty="0">
              <a:solidFill>
                <a:schemeClr val="bg1">
                  <a:lumMod val="95000"/>
                  <a:lumOff val="5000"/>
                </a:schemeClr>
              </a:solidFill>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The Bitter made Sweet</a:t>
            </a:r>
          </a:p>
          <a:p>
            <a:r>
              <a:rPr lang="en-US" sz="1200" dirty="0">
                <a:solidFill>
                  <a:schemeClr val="bg1">
                    <a:lumMod val="95000"/>
                    <a:lumOff val="5000"/>
                  </a:schemeClr>
                </a:solidFill>
                <a:latin typeface="Verdana" panose="020B0604030504040204" pitchFamily="34" charset="0"/>
                <a:ea typeface="Verdana" panose="020B0604030504040204" pitchFamily="34" charset="0"/>
              </a:rPr>
              <a:t>God will sweeten our lives if we let him.  He will either change the circumstances or change our attitudes.</a:t>
            </a:r>
          </a:p>
          <a:p>
            <a:r>
              <a:rPr lang="en-US" sz="1200" dirty="0">
                <a:solidFill>
                  <a:schemeClr val="bg1">
                    <a:lumMod val="95000"/>
                    <a:lumOff val="5000"/>
                  </a:schemeClr>
                </a:solidFill>
                <a:latin typeface="Verdana" panose="020B0604030504040204" pitchFamily="34" charset="0"/>
                <a:ea typeface="Verdana" panose="020B0604030504040204" pitchFamily="34" charset="0"/>
              </a:rPr>
              <a:t>Naomi - (Ruth 1:20-21 &amp; 4:13-17)</a:t>
            </a:r>
          </a:p>
          <a:p>
            <a:r>
              <a:rPr lang="en-US" sz="1200" dirty="0">
                <a:solidFill>
                  <a:schemeClr val="bg1">
                    <a:lumMod val="95000"/>
                    <a:lumOff val="5000"/>
                  </a:schemeClr>
                </a:solidFill>
                <a:latin typeface="Verdana" panose="020B0604030504040204" pitchFamily="34" charset="0"/>
                <a:ea typeface="Verdana" panose="020B0604030504040204" pitchFamily="34" charset="0"/>
              </a:rPr>
              <a:t>Romans 8:28</a:t>
            </a:r>
          </a:p>
          <a:p>
            <a:endParaRPr lang="en-US" sz="1200" dirty="0">
              <a:solidFill>
                <a:srgbClr val="292F33"/>
              </a:solidFill>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Our Daily Bread</a:t>
            </a:r>
          </a:p>
          <a:p>
            <a:r>
              <a:rPr lang="en-US" sz="1200" dirty="0">
                <a:solidFill>
                  <a:schemeClr val="bg1">
                    <a:lumMod val="95000"/>
                    <a:lumOff val="5000"/>
                  </a:schemeClr>
                </a:solidFill>
                <a:latin typeface="Verdana" panose="020B0604030504040204" pitchFamily="34" charset="0"/>
                <a:ea typeface="Verdana" panose="020B0604030504040204" pitchFamily="34" charset="0"/>
              </a:rPr>
              <a:t>Remember God’s blessing – Complain Less</a:t>
            </a:r>
          </a:p>
          <a:p>
            <a:r>
              <a:rPr lang="en-US" sz="1200" dirty="0">
                <a:solidFill>
                  <a:schemeClr val="bg1">
                    <a:lumMod val="95000"/>
                    <a:lumOff val="5000"/>
                  </a:schemeClr>
                </a:solidFill>
                <a:latin typeface="Verdana" panose="020B0604030504040204" pitchFamily="34" charset="0"/>
                <a:ea typeface="Verdana" panose="020B0604030504040204" pitchFamily="34" charset="0"/>
              </a:rPr>
              <a:t>Trust God’s Provisions – Complain Less</a:t>
            </a:r>
          </a:p>
          <a:p>
            <a:r>
              <a:rPr lang="en-US" sz="1200" dirty="0">
                <a:solidFill>
                  <a:schemeClr val="bg1">
                    <a:lumMod val="95000"/>
                    <a:lumOff val="5000"/>
                  </a:schemeClr>
                </a:solidFill>
                <a:latin typeface="Verdana" panose="020B0604030504040204" pitchFamily="34" charset="0"/>
                <a:ea typeface="Verdana" panose="020B0604030504040204" pitchFamily="34" charset="0"/>
              </a:rPr>
              <a:t>Obey God’s Commands – Complain Less</a:t>
            </a:r>
          </a:p>
          <a:p>
            <a:r>
              <a:rPr lang="en-US" sz="1200" dirty="0">
                <a:solidFill>
                  <a:schemeClr val="bg1">
                    <a:lumMod val="95000"/>
                    <a:lumOff val="5000"/>
                  </a:schemeClr>
                </a:solidFill>
                <a:latin typeface="Verdana" panose="020B0604030504040204" pitchFamily="34" charset="0"/>
                <a:ea typeface="Verdana" panose="020B0604030504040204" pitchFamily="34" charset="0"/>
              </a:rPr>
              <a:t>God gives DAILY bread and tomorrow God will give DAILY bread and the next day ...</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Holding up one another’s hands</a:t>
            </a:r>
          </a:p>
          <a:p>
            <a:r>
              <a:rPr lang="en-US" sz="1200" dirty="0">
                <a:solidFill>
                  <a:schemeClr val="bg1">
                    <a:lumMod val="95000"/>
                    <a:lumOff val="5000"/>
                  </a:schemeClr>
                </a:solidFill>
                <a:latin typeface="Verdana" panose="020B0604030504040204" pitchFamily="34" charset="0"/>
                <a:ea typeface="Verdana" panose="020B0604030504040204" pitchFamily="34" charset="0"/>
              </a:rPr>
              <a:t>Behind every great leader is a support team.</a:t>
            </a:r>
          </a:p>
          <a:p>
            <a:r>
              <a:rPr lang="en-US" sz="1200" dirty="0">
                <a:solidFill>
                  <a:schemeClr val="bg1">
                    <a:lumMod val="95000"/>
                    <a:lumOff val="5000"/>
                  </a:schemeClr>
                </a:solidFill>
                <a:latin typeface="Verdana" panose="020B0604030504040204" pitchFamily="34" charset="0"/>
                <a:ea typeface="Verdana" panose="020B0604030504040204" pitchFamily="34" charset="0"/>
              </a:rPr>
              <a:t>Even if we are not a great leader, we can be great at holding up the hands of those that are.  If we do, we will be blessed by God even though we may not be noticed by others.</a:t>
            </a:r>
          </a:p>
          <a:p>
            <a:endParaRPr lang="en-US" sz="1800" b="1"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7</a:t>
            </a:fld>
            <a:endParaRPr lang="en-US"/>
          </a:p>
        </p:txBody>
      </p:sp>
    </p:spTree>
    <p:extLst>
      <p:ext uri="{BB962C8B-B14F-4D97-AF65-F5344CB8AC3E}">
        <p14:creationId xmlns:p14="http://schemas.microsoft.com/office/powerpoint/2010/main" val="4281369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5/18/2022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5/18/2022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jp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customXml" Target="../ink/ink1.xml"/><Relationship Id="rId5" Type="http://schemas.openxmlformats.org/officeDocument/2006/relationships/image" Target="../media/image3.jp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668000" y="6224337"/>
            <a:ext cx="730163" cy="369332"/>
          </a:xfrm>
          <a:prstGeom prst="rect">
            <a:avLst/>
          </a:prstGeom>
          <a:noFill/>
        </p:spPr>
        <p:txBody>
          <a:bodyPr wrap="square" rtlCol="0">
            <a:spAutoFit/>
          </a:bodyPr>
          <a:lstStyle/>
          <a:p>
            <a:r>
              <a:rPr lang="en-US">
                <a:solidFill>
                  <a:schemeClr val="bg1"/>
                </a:solidFill>
              </a:rPr>
              <a:t>22/4</a:t>
            </a:r>
            <a:endParaRPr lang="en-US" dirty="0">
              <a:solidFill>
                <a:schemeClr val="bg1"/>
              </a:solidFill>
            </a:endParaRPr>
          </a:p>
        </p:txBody>
      </p:sp>
      <p:sp>
        <p:nvSpPr>
          <p:cNvPr id="6" name="TextBox 5">
            <a:extLst>
              <a:ext uri="{FF2B5EF4-FFF2-40B4-BE49-F238E27FC236}">
                <a16:creationId xmlns:a16="http://schemas.microsoft.com/office/drawing/2014/main" id="{826E703A-8237-4A99-A021-71031BC24654}"/>
              </a:ext>
            </a:extLst>
          </p:cNvPr>
          <p:cNvSpPr txBox="1"/>
          <p:nvPr/>
        </p:nvSpPr>
        <p:spPr>
          <a:xfrm>
            <a:off x="3641558" y="4459705"/>
            <a:ext cx="4908884" cy="400110"/>
          </a:xfrm>
          <a:prstGeom prst="rect">
            <a:avLst/>
          </a:prstGeom>
          <a:noFill/>
        </p:spPr>
        <p:txBody>
          <a:bodyPr wrap="square" rtlCol="0">
            <a:spAutoFit/>
          </a:bodyPr>
          <a:lstStyle/>
          <a:p>
            <a:pPr algn="ctr"/>
            <a:r>
              <a:rPr lang="en-US" sz="2000" b="1" dirty="0">
                <a:solidFill>
                  <a:schemeClr val="tx1">
                    <a:lumMod val="95000"/>
                    <a:lumOff val="5000"/>
                  </a:schemeClr>
                </a:solidFill>
              </a:rPr>
              <a:t>EXODUS CHAPTERS 14 - 17</a:t>
            </a:r>
          </a:p>
        </p:txBody>
      </p:sp>
    </p:spTree>
    <p:extLst>
      <p:ext uri="{BB962C8B-B14F-4D97-AF65-F5344CB8AC3E}">
        <p14:creationId xmlns:p14="http://schemas.microsoft.com/office/powerpoint/2010/main" val="567115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pic>
        <p:nvPicPr>
          <p:cNvPr id="3" name="Picture 2" descr="Map&#10;&#10;Description automatically generated">
            <a:extLst>
              <a:ext uri="{FF2B5EF4-FFF2-40B4-BE49-F238E27FC236}">
                <a16:creationId xmlns:a16="http://schemas.microsoft.com/office/drawing/2014/main" id="{49DD3E88-21B5-4341-9F41-AB09C96212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6195" y="150125"/>
            <a:ext cx="11850187" cy="6578222"/>
          </a:xfrm>
          <a:prstGeom prst="rect">
            <a:avLst/>
          </a:prstGeom>
        </p:spPr>
      </p:pic>
      <p:sp>
        <p:nvSpPr>
          <p:cNvPr id="4" name="Arrow: Right 3">
            <a:extLst>
              <a:ext uri="{FF2B5EF4-FFF2-40B4-BE49-F238E27FC236}">
                <a16:creationId xmlns:a16="http://schemas.microsoft.com/office/drawing/2014/main" id="{A1E039E4-9E41-8280-DB0F-899D7BF76037}"/>
              </a:ext>
            </a:extLst>
          </p:cNvPr>
          <p:cNvSpPr/>
          <p:nvPr/>
        </p:nvSpPr>
        <p:spPr>
          <a:xfrm>
            <a:off x="736978" y="1146413"/>
            <a:ext cx="1146412" cy="45037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Left 5">
            <a:extLst>
              <a:ext uri="{FF2B5EF4-FFF2-40B4-BE49-F238E27FC236}">
                <a16:creationId xmlns:a16="http://schemas.microsoft.com/office/drawing/2014/main" id="{4B03FDC6-92BB-C8FC-A68B-74BE8E4E8FD6}"/>
              </a:ext>
            </a:extLst>
          </p:cNvPr>
          <p:cNvSpPr/>
          <p:nvPr/>
        </p:nvSpPr>
        <p:spPr>
          <a:xfrm>
            <a:off x="2866031" y="1596789"/>
            <a:ext cx="1146412" cy="45037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356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668000" y="6224337"/>
            <a:ext cx="730163" cy="369332"/>
          </a:xfrm>
          <a:prstGeom prst="rect">
            <a:avLst/>
          </a:prstGeom>
          <a:noFill/>
        </p:spPr>
        <p:txBody>
          <a:bodyPr wrap="square" rtlCol="0">
            <a:spAutoFit/>
          </a:bodyPr>
          <a:lstStyle/>
          <a:p>
            <a:r>
              <a:rPr lang="en-US" dirty="0">
                <a:solidFill>
                  <a:schemeClr val="bg1"/>
                </a:solidFill>
              </a:rPr>
              <a:t>22/3</a:t>
            </a:r>
          </a:p>
        </p:txBody>
      </p:sp>
      <p:pic>
        <p:nvPicPr>
          <p:cNvPr id="4" name="Picture 3" descr="Map&#10;&#10;Description automatically generated">
            <a:extLst>
              <a:ext uri="{FF2B5EF4-FFF2-40B4-BE49-F238E27FC236}">
                <a16:creationId xmlns:a16="http://schemas.microsoft.com/office/drawing/2014/main" id="{8BCAC20B-502B-4E2D-8C20-BC3D31815F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3837" y="126999"/>
            <a:ext cx="10604326" cy="6604001"/>
          </a:xfrm>
          <a:prstGeom prst="rect">
            <a:avLst/>
          </a:prstGeom>
        </p:spPr>
      </p:pic>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8645F952-89E7-5CFF-CA58-962BC9524490}"/>
                  </a:ext>
                </a:extLst>
              </p14:cNvPr>
              <p14:cNvContentPartPr/>
              <p14:nvPr/>
            </p14:nvContentPartPr>
            <p14:xfrm>
              <a:off x="5377035" y="4475912"/>
              <a:ext cx="360" cy="360"/>
            </p14:xfrm>
          </p:contentPart>
        </mc:Choice>
        <mc:Fallback xmlns="">
          <p:pic>
            <p:nvPicPr>
              <p:cNvPr id="9" name="Ink 8">
                <a:extLst>
                  <a:ext uri="{FF2B5EF4-FFF2-40B4-BE49-F238E27FC236}">
                    <a16:creationId xmlns:a16="http://schemas.microsoft.com/office/drawing/2014/main" id="{8645F952-89E7-5CFF-CA58-962BC9524490}"/>
                  </a:ext>
                </a:extLst>
              </p:cNvPr>
              <p:cNvPicPr/>
              <p:nvPr/>
            </p:nvPicPr>
            <p:blipFill>
              <a:blip r:embed="rId7"/>
              <a:stretch>
                <a:fillRect/>
              </a:stretch>
            </p:blipFill>
            <p:spPr>
              <a:xfrm>
                <a:off x="5368035" y="4467272"/>
                <a:ext cx="18000" cy="18000"/>
              </a:xfrm>
              <a:prstGeom prst="rect">
                <a:avLst/>
              </a:prstGeom>
            </p:spPr>
          </p:pic>
        </mc:Fallback>
      </mc:AlternateContent>
      <p:sp>
        <p:nvSpPr>
          <p:cNvPr id="15" name="Flowchart: Connector 14">
            <a:extLst>
              <a:ext uri="{FF2B5EF4-FFF2-40B4-BE49-F238E27FC236}">
                <a16:creationId xmlns:a16="http://schemas.microsoft.com/office/drawing/2014/main" id="{3189EB9D-0E7E-BDC1-F168-6FAA1367A970}"/>
              </a:ext>
            </a:extLst>
          </p:cNvPr>
          <p:cNvSpPr/>
          <p:nvPr/>
        </p:nvSpPr>
        <p:spPr>
          <a:xfrm flipH="1">
            <a:off x="6974006" y="5583962"/>
            <a:ext cx="1078172" cy="1009707"/>
          </a:xfrm>
          <a:prstGeom prst="flowChartConnector">
            <a:avLst/>
          </a:prstGeom>
          <a:noFill/>
          <a:ln w="38100">
            <a:solidFill>
              <a:schemeClr val="tx1">
                <a:lumMod val="95000"/>
                <a:lumOff val="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3CE47B70-484D-BBDC-E875-0F24348E8C00}"/>
              </a:ext>
            </a:extLst>
          </p:cNvPr>
          <p:cNvSpPr/>
          <p:nvPr/>
        </p:nvSpPr>
        <p:spPr>
          <a:xfrm>
            <a:off x="4435522" y="3084394"/>
            <a:ext cx="1187355" cy="1132764"/>
          </a:xfrm>
          <a:prstGeom prst="flowChartConnector">
            <a:avLst/>
          </a:prstGeom>
          <a:no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6A48468-4B5F-BE8A-A08A-065821493BDE}"/>
              </a:ext>
            </a:extLst>
          </p:cNvPr>
          <p:cNvSpPr/>
          <p:nvPr/>
        </p:nvSpPr>
        <p:spPr>
          <a:xfrm>
            <a:off x="5029199" y="2044311"/>
            <a:ext cx="3310409" cy="923330"/>
          </a:xfrm>
          <a:prstGeom prst="rect">
            <a:avLst/>
          </a:prstGeom>
          <a:noFill/>
        </p:spPr>
        <p:txBody>
          <a:bodyPr wrap="squar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Philistines</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10" name="TextBox 9">
            <a:extLst>
              <a:ext uri="{FF2B5EF4-FFF2-40B4-BE49-F238E27FC236}">
                <a16:creationId xmlns:a16="http://schemas.microsoft.com/office/drawing/2014/main" id="{EC138ADE-E06C-B112-1DBB-828D1775E929}"/>
              </a:ext>
            </a:extLst>
          </p:cNvPr>
          <p:cNvSpPr txBox="1"/>
          <p:nvPr/>
        </p:nvSpPr>
        <p:spPr>
          <a:xfrm>
            <a:off x="9188674" y="5855005"/>
            <a:ext cx="1964235" cy="461665"/>
          </a:xfrm>
          <a:prstGeom prst="rect">
            <a:avLst/>
          </a:prstGeom>
          <a:noFill/>
        </p:spPr>
        <p:txBody>
          <a:bodyPr wrap="square">
            <a:spAutoFit/>
          </a:bodyPr>
          <a:lstStyle/>
          <a:p>
            <a:pPr algn="ctr"/>
            <a:r>
              <a:rPr lang="en-US" sz="2400" b="1" cap="none" spc="0" dirty="0">
                <a:ln w="22225">
                  <a:solidFill>
                    <a:schemeClr val="accent2"/>
                  </a:solidFill>
                  <a:prstDash val="solid"/>
                </a:ln>
                <a:solidFill>
                  <a:schemeClr val="accent2">
                    <a:lumMod val="40000"/>
                    <a:lumOff val="60000"/>
                  </a:schemeClr>
                </a:solidFill>
                <a:effectLst/>
                <a:latin typeface="Verdana" panose="020B0604030504040204" pitchFamily="34" charset="0"/>
                <a:ea typeface="Verdana" panose="020B0604030504040204" pitchFamily="34" charset="0"/>
              </a:rPr>
              <a:t>Midian</a:t>
            </a:r>
          </a:p>
        </p:txBody>
      </p:sp>
      <p:sp>
        <p:nvSpPr>
          <p:cNvPr id="11" name="TextBox 10">
            <a:extLst>
              <a:ext uri="{FF2B5EF4-FFF2-40B4-BE49-F238E27FC236}">
                <a16:creationId xmlns:a16="http://schemas.microsoft.com/office/drawing/2014/main" id="{233F2AF0-2B17-8632-689B-1EC6C072B800}"/>
              </a:ext>
            </a:extLst>
          </p:cNvPr>
          <p:cNvSpPr txBox="1"/>
          <p:nvPr/>
        </p:nvSpPr>
        <p:spPr>
          <a:xfrm>
            <a:off x="8468237" y="3755493"/>
            <a:ext cx="1964235" cy="461665"/>
          </a:xfrm>
          <a:prstGeom prst="rect">
            <a:avLst/>
          </a:prstGeom>
          <a:noFill/>
        </p:spPr>
        <p:txBody>
          <a:bodyPr wrap="square">
            <a:spAutoFit/>
          </a:bodyPr>
          <a:lstStyle/>
          <a:p>
            <a:pPr algn="ctr"/>
            <a:r>
              <a:rPr lang="en-US" sz="2400" b="1" cap="none" spc="0" dirty="0">
                <a:ln w="22225">
                  <a:solidFill>
                    <a:schemeClr val="accent2"/>
                  </a:solidFill>
                  <a:prstDash val="solid"/>
                </a:ln>
                <a:solidFill>
                  <a:schemeClr val="accent2">
                    <a:lumMod val="40000"/>
                    <a:lumOff val="60000"/>
                  </a:schemeClr>
                </a:solidFill>
                <a:effectLst/>
                <a:latin typeface="Verdana" panose="020B0604030504040204" pitchFamily="34" charset="0"/>
                <a:ea typeface="Verdana" panose="020B0604030504040204" pitchFamily="34" charset="0"/>
              </a:rPr>
              <a:t>Midian</a:t>
            </a:r>
          </a:p>
        </p:txBody>
      </p:sp>
      <p:sp>
        <p:nvSpPr>
          <p:cNvPr id="12" name="TextBox 11">
            <a:extLst>
              <a:ext uri="{FF2B5EF4-FFF2-40B4-BE49-F238E27FC236}">
                <a16:creationId xmlns:a16="http://schemas.microsoft.com/office/drawing/2014/main" id="{2BB6CB2C-CDBD-53E3-FFB1-73CD29E351CE}"/>
              </a:ext>
            </a:extLst>
          </p:cNvPr>
          <p:cNvSpPr txBox="1"/>
          <p:nvPr/>
        </p:nvSpPr>
        <p:spPr>
          <a:xfrm>
            <a:off x="6979185" y="5542659"/>
            <a:ext cx="1964235" cy="461665"/>
          </a:xfrm>
          <a:prstGeom prst="rect">
            <a:avLst/>
          </a:prstGeom>
          <a:noFill/>
        </p:spPr>
        <p:txBody>
          <a:bodyPr wrap="square">
            <a:spAutoFit/>
          </a:bodyPr>
          <a:lstStyle/>
          <a:p>
            <a:pPr algn="ctr"/>
            <a:r>
              <a:rPr lang="en-US" sz="2400" b="1" cap="none" spc="0" dirty="0">
                <a:ln w="22225">
                  <a:solidFill>
                    <a:schemeClr val="accent2"/>
                  </a:solidFill>
                  <a:prstDash val="solid"/>
                </a:ln>
                <a:solidFill>
                  <a:schemeClr val="accent2">
                    <a:lumMod val="40000"/>
                    <a:lumOff val="60000"/>
                  </a:schemeClr>
                </a:solidFill>
                <a:effectLst/>
                <a:latin typeface="Verdana" panose="020B0604030504040204" pitchFamily="34" charset="0"/>
                <a:ea typeface="Verdana" panose="020B0604030504040204" pitchFamily="34" charset="0"/>
              </a:rPr>
              <a:t>Midian</a:t>
            </a:r>
          </a:p>
        </p:txBody>
      </p:sp>
    </p:spTree>
    <p:extLst>
      <p:ext uri="{BB962C8B-B14F-4D97-AF65-F5344CB8AC3E}">
        <p14:creationId xmlns:p14="http://schemas.microsoft.com/office/powerpoint/2010/main" val="249238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1000"/>
                                        <p:tgtEl>
                                          <p:spTgt spid="16"/>
                                        </p:tgtEl>
                                      </p:cBhvr>
                                    </p:animEffect>
                                    <p:anim calcmode="lin" valueType="num">
                                      <p:cBhvr>
                                        <p:cTn id="14" dur="1000" fill="hold"/>
                                        <p:tgtEl>
                                          <p:spTgt spid="16"/>
                                        </p:tgtEl>
                                        <p:attrNameLst>
                                          <p:attrName>ppt_x</p:attrName>
                                        </p:attrNameLst>
                                      </p:cBhvr>
                                      <p:tavLst>
                                        <p:tav tm="0">
                                          <p:val>
                                            <p:strVal val="#ppt_x"/>
                                          </p:val>
                                        </p:tav>
                                        <p:tav tm="100000">
                                          <p:val>
                                            <p:strVal val="#ppt_x"/>
                                          </p:val>
                                        </p:tav>
                                      </p:tavLst>
                                    </p:anim>
                                    <p:anim calcmode="lin" valueType="num">
                                      <p:cBhvr>
                                        <p:cTn id="1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fade">
                                      <p:cBhvr>
                                        <p:cTn id="48" dur="1000"/>
                                        <p:tgtEl>
                                          <p:spTgt spid="12"/>
                                        </p:tgtEl>
                                      </p:cBhvr>
                                    </p:animEffect>
                                    <p:anim calcmode="lin" valueType="num">
                                      <p:cBhvr>
                                        <p:cTn id="49" dur="1000" fill="hold"/>
                                        <p:tgtEl>
                                          <p:spTgt spid="12"/>
                                        </p:tgtEl>
                                        <p:attrNameLst>
                                          <p:attrName>ppt_x</p:attrName>
                                        </p:attrNameLst>
                                      </p:cBhvr>
                                      <p:tavLst>
                                        <p:tav tm="0">
                                          <p:val>
                                            <p:strVal val="#ppt_x"/>
                                          </p:val>
                                        </p:tav>
                                        <p:tav tm="100000">
                                          <p:val>
                                            <p:strVal val="#ppt_x"/>
                                          </p:val>
                                        </p:tav>
                                      </p:tavLst>
                                    </p:anim>
                                    <p:anim calcmode="lin" valueType="num">
                                      <p:cBhvr>
                                        <p:cTn id="5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482934"/>
            <a:ext cx="11534273" cy="4462760"/>
          </a:xfrm>
          <a:prstGeom prst="rect">
            <a:avLst/>
          </a:prstGeom>
          <a:noFill/>
        </p:spPr>
        <p:txBody>
          <a:bodyPr wrap="square" rtlCol="0">
            <a:spAutoFit/>
          </a:bodyPr>
          <a:lstStyle/>
          <a:p>
            <a:r>
              <a:rPr lang="en-US" sz="2400" b="1" dirty="0">
                <a:solidFill>
                  <a:schemeClr val="tx1">
                    <a:lumMod val="95000"/>
                    <a:lumOff val="5000"/>
                  </a:schemeClr>
                </a:solidFill>
                <a:latin typeface="Lucida Sans" panose="020B0602030504020204" pitchFamily="34" charset="0"/>
              </a:rPr>
              <a:t>Chapter 14</a:t>
            </a:r>
          </a:p>
          <a:p>
            <a:r>
              <a:rPr lang="en-US" sz="2400" b="1" dirty="0">
                <a:solidFill>
                  <a:schemeClr val="tx1">
                    <a:lumMod val="95000"/>
                    <a:lumOff val="5000"/>
                  </a:schemeClr>
                </a:solidFill>
                <a:latin typeface="Lucida Sans" panose="020B0602030504020204" pitchFamily="34" charset="0"/>
              </a:rPr>
              <a:t>Verse 2 – The lessons are not over, here comes Pharoah and his hard heart</a:t>
            </a:r>
          </a:p>
          <a:p>
            <a:r>
              <a:rPr lang="en-US" sz="2400" b="1" dirty="0">
                <a:solidFill>
                  <a:schemeClr val="tx1">
                    <a:lumMod val="95000"/>
                    <a:lumOff val="5000"/>
                  </a:schemeClr>
                </a:solidFill>
                <a:latin typeface="Lucida Sans" panose="020B0602030504020204" pitchFamily="34" charset="0"/>
              </a:rPr>
              <a:t>Verse 7 – 600 choice chariots chasing, Josephus says 50K horsemen and 200k infantry</a:t>
            </a:r>
          </a:p>
          <a:p>
            <a:r>
              <a:rPr lang="en-US" sz="2400" b="1" dirty="0">
                <a:solidFill>
                  <a:schemeClr val="tx1">
                    <a:lumMod val="95000"/>
                    <a:lumOff val="5000"/>
                  </a:schemeClr>
                </a:solidFill>
                <a:latin typeface="Lucida Sans" panose="020B0602030504020204" pitchFamily="34" charset="0"/>
              </a:rPr>
              <a:t>Verse 11 – Victims again!  </a:t>
            </a:r>
          </a:p>
          <a:p>
            <a:r>
              <a:rPr lang="en-US" sz="2400" b="1" dirty="0">
                <a:solidFill>
                  <a:schemeClr val="tx1">
                    <a:lumMod val="95000"/>
                    <a:lumOff val="5000"/>
                  </a:schemeClr>
                </a:solidFill>
                <a:latin typeface="Lucida Sans" panose="020B0602030504020204" pitchFamily="34" charset="0"/>
              </a:rPr>
              <a:t>Verse 21 – a strong east wind plows a road</a:t>
            </a:r>
          </a:p>
          <a:p>
            <a:r>
              <a:rPr lang="en-US" sz="2400" b="1" dirty="0">
                <a:solidFill>
                  <a:schemeClr val="tx1">
                    <a:lumMod val="95000"/>
                    <a:lumOff val="5000"/>
                  </a:schemeClr>
                </a:solidFill>
                <a:latin typeface="Lucida Sans" panose="020B0602030504020204" pitchFamily="34" charset="0"/>
              </a:rPr>
              <a:t>Verse25 – the wheels come off – literally</a:t>
            </a:r>
          </a:p>
          <a:p>
            <a:r>
              <a:rPr lang="en-US" sz="2400" b="1" dirty="0">
                <a:solidFill>
                  <a:schemeClr val="tx1">
                    <a:lumMod val="95000"/>
                    <a:lumOff val="5000"/>
                  </a:schemeClr>
                </a:solidFill>
                <a:latin typeface="Lucida Sans" panose="020B0602030504020204" pitchFamily="34" charset="0"/>
              </a:rPr>
              <a:t>Verse 28 – not a single Egyptian survivor</a:t>
            </a:r>
          </a:p>
          <a:p>
            <a:r>
              <a:rPr lang="en-US" sz="2400" b="1" dirty="0">
                <a:solidFill>
                  <a:schemeClr val="tx1">
                    <a:lumMod val="95000"/>
                    <a:lumOff val="5000"/>
                  </a:schemeClr>
                </a:solidFill>
                <a:latin typeface="Lucida Sans" panose="020B0602030504020204" pitchFamily="34" charset="0"/>
              </a:rPr>
              <a:t>Verse 30 – Israel saw dead Egyptians was up on the shore</a:t>
            </a:r>
          </a:p>
          <a:p>
            <a:r>
              <a:rPr lang="en-US" sz="2400" b="1" dirty="0">
                <a:solidFill>
                  <a:schemeClr val="tx1">
                    <a:lumMod val="95000"/>
                    <a:lumOff val="5000"/>
                  </a:schemeClr>
                </a:solidFill>
                <a:latin typeface="Lucida Sans" panose="020B0602030504020204" pitchFamily="34" charset="0"/>
              </a:rPr>
              <a:t>Verse 31 – Israel feared God</a:t>
            </a:r>
          </a:p>
          <a:p>
            <a:endParaRPr lang="en-US" sz="2000" b="1" dirty="0">
              <a:solidFill>
                <a:schemeClr val="bg1">
                  <a:lumMod val="95000"/>
                  <a:lumOff val="5000"/>
                </a:schemeClr>
              </a:solidFill>
              <a:latin typeface="Lucida Sans" panose="020B0602030504020204" pitchFamily="34" charset="0"/>
            </a:endParaRPr>
          </a:p>
        </p:txBody>
      </p:sp>
    </p:spTree>
    <p:extLst>
      <p:ext uri="{BB962C8B-B14F-4D97-AF65-F5344CB8AC3E}">
        <p14:creationId xmlns:p14="http://schemas.microsoft.com/office/powerpoint/2010/main" val="852288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482934"/>
            <a:ext cx="11534273" cy="2677656"/>
          </a:xfrm>
          <a:prstGeom prst="rect">
            <a:avLst/>
          </a:prstGeom>
          <a:noFill/>
        </p:spPr>
        <p:txBody>
          <a:bodyPr wrap="square" rtlCol="0">
            <a:spAutoFit/>
          </a:bodyPr>
          <a:lstStyle/>
          <a:p>
            <a:r>
              <a:rPr lang="en-US" sz="2400" b="1" dirty="0">
                <a:solidFill>
                  <a:schemeClr val="bg1">
                    <a:lumMod val="95000"/>
                    <a:lumOff val="5000"/>
                  </a:schemeClr>
                </a:solidFill>
                <a:latin typeface="Lucida Sans" panose="020B0602030504020204" pitchFamily="34" charset="0"/>
              </a:rPr>
              <a:t>Chapter 15</a:t>
            </a:r>
          </a:p>
          <a:p>
            <a:r>
              <a:rPr lang="en-US" sz="2400" b="1" dirty="0">
                <a:solidFill>
                  <a:schemeClr val="bg1">
                    <a:lumMod val="95000"/>
                    <a:lumOff val="5000"/>
                  </a:schemeClr>
                </a:solidFill>
                <a:latin typeface="Lucida Sans" panose="020B0602030504020204" pitchFamily="34" charset="0"/>
              </a:rPr>
              <a:t>Verse 1 – God’s triumph and glory is recognized</a:t>
            </a:r>
          </a:p>
          <a:p>
            <a:r>
              <a:rPr lang="en-US" sz="2400" b="1" dirty="0">
                <a:solidFill>
                  <a:schemeClr val="bg1">
                    <a:lumMod val="95000"/>
                    <a:lumOff val="5000"/>
                  </a:schemeClr>
                </a:solidFill>
                <a:latin typeface="Lucida Sans" panose="020B0602030504020204" pitchFamily="34" charset="0"/>
              </a:rPr>
              <a:t>Verse 2,4-5,13-16 – Praise to God for being God and for what He has 		                     done &amp; consequences</a:t>
            </a:r>
          </a:p>
          <a:p>
            <a:r>
              <a:rPr lang="en-US" sz="2400" b="1" dirty="0">
                <a:solidFill>
                  <a:schemeClr val="bg1">
                    <a:lumMod val="95000"/>
                    <a:lumOff val="5000"/>
                  </a:schemeClr>
                </a:solidFill>
                <a:latin typeface="Lucida Sans" panose="020B0602030504020204" pitchFamily="34" charset="0"/>
              </a:rPr>
              <a:t>Verse 20 – Miriam the prophetess</a:t>
            </a:r>
          </a:p>
          <a:p>
            <a:r>
              <a:rPr lang="en-US" sz="2400" b="1" dirty="0">
                <a:solidFill>
                  <a:schemeClr val="bg1">
                    <a:lumMod val="95000"/>
                    <a:lumOff val="5000"/>
                  </a:schemeClr>
                </a:solidFill>
                <a:latin typeface="Lucida Sans" panose="020B0602030504020204" pitchFamily="34" charset="0"/>
              </a:rPr>
              <a:t>Verse 23 – Grumble, grumble, grumble</a:t>
            </a:r>
          </a:p>
          <a:p>
            <a:r>
              <a:rPr lang="en-US" sz="2400" b="1" dirty="0">
                <a:solidFill>
                  <a:schemeClr val="bg1">
                    <a:lumMod val="95000"/>
                    <a:lumOff val="5000"/>
                  </a:schemeClr>
                </a:solidFill>
                <a:latin typeface="Lucida Sans" panose="020B0602030504020204" pitchFamily="34" charset="0"/>
              </a:rPr>
              <a:t>Verse 25b &amp; 26 – God reminds Israel there are conditions</a:t>
            </a:r>
          </a:p>
        </p:txBody>
      </p:sp>
      <p:sp>
        <p:nvSpPr>
          <p:cNvPr id="7" name="TextBox 6">
            <a:extLst>
              <a:ext uri="{FF2B5EF4-FFF2-40B4-BE49-F238E27FC236}">
                <a16:creationId xmlns:a16="http://schemas.microsoft.com/office/drawing/2014/main" id="{E922B958-3D59-49CA-AB6B-EDC130E9D3C2}"/>
              </a:ext>
            </a:extLst>
          </p:cNvPr>
          <p:cNvSpPr txBox="1"/>
          <p:nvPr/>
        </p:nvSpPr>
        <p:spPr>
          <a:xfrm>
            <a:off x="384529" y="3428999"/>
            <a:ext cx="11534273" cy="2677656"/>
          </a:xfrm>
          <a:prstGeom prst="rect">
            <a:avLst/>
          </a:prstGeom>
          <a:noFill/>
        </p:spPr>
        <p:txBody>
          <a:bodyPr wrap="square" rtlCol="0">
            <a:spAutoFit/>
          </a:bodyPr>
          <a:lstStyle/>
          <a:p>
            <a:r>
              <a:rPr lang="en-US" sz="2400" b="1" dirty="0">
                <a:solidFill>
                  <a:schemeClr val="bg1">
                    <a:lumMod val="95000"/>
                    <a:lumOff val="5000"/>
                  </a:schemeClr>
                </a:solidFill>
                <a:latin typeface="Lucida Sans" panose="020B0602030504020204" pitchFamily="34" charset="0"/>
              </a:rPr>
              <a:t>Chapter 16</a:t>
            </a:r>
          </a:p>
          <a:p>
            <a:r>
              <a:rPr lang="en-US" sz="2400" b="1" dirty="0">
                <a:solidFill>
                  <a:schemeClr val="bg1">
                    <a:lumMod val="95000"/>
                    <a:lumOff val="5000"/>
                  </a:schemeClr>
                </a:solidFill>
                <a:latin typeface="Lucida Sans" panose="020B0602030504020204" pitchFamily="34" charset="0"/>
              </a:rPr>
              <a:t>Verse 2 – 30 days after leaving Egypt, more complaining</a:t>
            </a:r>
          </a:p>
          <a:p>
            <a:r>
              <a:rPr lang="en-US" sz="2400" b="1" dirty="0">
                <a:solidFill>
                  <a:schemeClr val="bg1">
                    <a:lumMod val="95000"/>
                    <a:lumOff val="5000"/>
                  </a:schemeClr>
                </a:solidFill>
                <a:latin typeface="Lucida Sans" panose="020B0602030504020204" pitchFamily="34" charset="0"/>
              </a:rPr>
              <a:t>Verse 3 – Too much drama, “Oh that we would have died”</a:t>
            </a:r>
          </a:p>
          <a:p>
            <a:r>
              <a:rPr lang="en-US" sz="2400" b="1" dirty="0">
                <a:solidFill>
                  <a:schemeClr val="bg1">
                    <a:lumMod val="95000"/>
                    <a:lumOff val="5000"/>
                  </a:schemeClr>
                </a:solidFill>
                <a:latin typeface="Lucida Sans" panose="020B0602030504020204" pitchFamily="34" charset="0"/>
              </a:rPr>
              <a:t>Verse 8 – Moses reminds Israel that they are talking bad about God 	  	      almighty</a:t>
            </a:r>
          </a:p>
          <a:p>
            <a:r>
              <a:rPr lang="en-US" sz="2400" b="1" dirty="0">
                <a:solidFill>
                  <a:schemeClr val="bg1">
                    <a:lumMod val="95000"/>
                    <a:lumOff val="5000"/>
                  </a:schemeClr>
                </a:solidFill>
                <a:latin typeface="Lucida Sans" panose="020B0602030504020204" pitchFamily="34" charset="0"/>
              </a:rPr>
              <a:t>Verse 20 – Rules are not made to be broken</a:t>
            </a:r>
          </a:p>
          <a:p>
            <a:r>
              <a:rPr lang="en-US" sz="2400" b="1" dirty="0">
                <a:solidFill>
                  <a:schemeClr val="bg1">
                    <a:lumMod val="95000"/>
                    <a:lumOff val="5000"/>
                  </a:schemeClr>
                </a:solidFill>
                <a:latin typeface="Lucida Sans" panose="020B0602030504020204" pitchFamily="34" charset="0"/>
              </a:rPr>
              <a:t>Verses 2,7,8,9,12 – Grumble, Complain &amp; Murmur times 8</a:t>
            </a:r>
          </a:p>
        </p:txBody>
      </p:sp>
    </p:spTree>
    <p:extLst>
      <p:ext uri="{BB962C8B-B14F-4D97-AF65-F5344CB8AC3E}">
        <p14:creationId xmlns:p14="http://schemas.microsoft.com/office/powerpoint/2010/main" val="176879692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8" name="TextBox 7">
            <a:extLst>
              <a:ext uri="{FF2B5EF4-FFF2-40B4-BE49-F238E27FC236}">
                <a16:creationId xmlns:a16="http://schemas.microsoft.com/office/drawing/2014/main" id="{E146E3F7-99CA-4666-B483-0F8B1D9393DF}"/>
              </a:ext>
            </a:extLst>
          </p:cNvPr>
          <p:cNvSpPr txBox="1"/>
          <p:nvPr/>
        </p:nvSpPr>
        <p:spPr>
          <a:xfrm>
            <a:off x="384527" y="1287395"/>
            <a:ext cx="11534273" cy="4893647"/>
          </a:xfrm>
          <a:prstGeom prst="rect">
            <a:avLst/>
          </a:prstGeom>
          <a:noFill/>
        </p:spPr>
        <p:txBody>
          <a:bodyPr wrap="square" rtlCol="0">
            <a:spAutoFit/>
          </a:bodyPr>
          <a:lstStyle/>
          <a:p>
            <a:r>
              <a:rPr lang="en-US" sz="2400" b="1" dirty="0">
                <a:solidFill>
                  <a:schemeClr val="bg1">
                    <a:lumMod val="95000"/>
                    <a:lumOff val="5000"/>
                  </a:schemeClr>
                </a:solidFill>
                <a:latin typeface="Lucida Sans" panose="020B0602030504020204" pitchFamily="34" charset="0"/>
              </a:rPr>
              <a:t>Chapter 17</a:t>
            </a:r>
          </a:p>
          <a:p>
            <a:r>
              <a:rPr lang="en-US" sz="2400" b="1" dirty="0">
                <a:solidFill>
                  <a:schemeClr val="bg1">
                    <a:lumMod val="95000"/>
                    <a:lumOff val="5000"/>
                  </a:schemeClr>
                </a:solidFill>
                <a:latin typeface="Lucida Sans" panose="020B0602030504020204" pitchFamily="34" charset="0"/>
              </a:rPr>
              <a:t>Verse 2 – Testing God through Moses</a:t>
            </a:r>
          </a:p>
          <a:p>
            <a:r>
              <a:rPr lang="en-US" sz="2400" b="1" dirty="0">
                <a:solidFill>
                  <a:schemeClr val="bg1">
                    <a:lumMod val="95000"/>
                    <a:lumOff val="5000"/>
                  </a:schemeClr>
                </a:solidFill>
                <a:latin typeface="Lucida Sans" panose="020B0602030504020204" pitchFamily="34" charset="0"/>
              </a:rPr>
              <a:t>Verse 8 – The 1st military challenge against Israel and the 1st 	       		       opportunity for Joshua</a:t>
            </a:r>
          </a:p>
          <a:p>
            <a:r>
              <a:rPr lang="en-US" sz="2400" b="1" dirty="0">
                <a:solidFill>
                  <a:schemeClr val="bg1">
                    <a:lumMod val="95000"/>
                    <a:lumOff val="5000"/>
                  </a:schemeClr>
                </a:solidFill>
                <a:latin typeface="Lucida Sans" panose="020B0602030504020204" pitchFamily="34" charset="0"/>
              </a:rPr>
              <a:t>Verse 11 – Aaron and </a:t>
            </a:r>
            <a:r>
              <a:rPr lang="en-US" sz="2400" b="1" dirty="0" err="1">
                <a:solidFill>
                  <a:schemeClr val="bg1">
                    <a:lumMod val="95000"/>
                    <a:lumOff val="5000"/>
                  </a:schemeClr>
                </a:solidFill>
                <a:latin typeface="Lucida Sans" panose="020B0602030504020204" pitchFamily="34" charset="0"/>
              </a:rPr>
              <a:t>Hur</a:t>
            </a:r>
            <a:r>
              <a:rPr lang="en-US" sz="2400" b="1" dirty="0">
                <a:solidFill>
                  <a:schemeClr val="bg1">
                    <a:lumMod val="95000"/>
                    <a:lumOff val="5000"/>
                  </a:schemeClr>
                </a:solidFill>
                <a:latin typeface="Lucida Sans" panose="020B0602030504020204" pitchFamily="34" charset="0"/>
              </a:rPr>
              <a:t> keep Moses’ </a:t>
            </a:r>
            <a:r>
              <a:rPr lang="en-US" sz="2400" b="1">
                <a:solidFill>
                  <a:schemeClr val="bg1">
                    <a:lumMod val="95000"/>
                    <a:lumOff val="5000"/>
                  </a:schemeClr>
                </a:solidFill>
                <a:latin typeface="Lucida Sans" panose="020B0602030504020204" pitchFamily="34" charset="0"/>
              </a:rPr>
              <a:t>hands lifted up</a:t>
            </a:r>
          </a:p>
          <a:p>
            <a:r>
              <a:rPr lang="en-US" sz="2400" b="1" dirty="0">
                <a:solidFill>
                  <a:schemeClr val="bg1">
                    <a:lumMod val="95000"/>
                    <a:lumOff val="5000"/>
                  </a:schemeClr>
                </a:solidFill>
                <a:latin typeface="Lucida Sans" panose="020B0602030504020204" pitchFamily="34" charset="0"/>
              </a:rPr>
              <a:t>Verse 14 – God will not let this sin by Amalek go unpunished</a:t>
            </a:r>
          </a:p>
          <a:p>
            <a:r>
              <a:rPr lang="en-US" sz="2400" b="1" dirty="0">
                <a:solidFill>
                  <a:schemeClr val="bg1">
                    <a:lumMod val="95000"/>
                    <a:lumOff val="5000"/>
                  </a:schemeClr>
                </a:solidFill>
                <a:latin typeface="Lucida Sans" panose="020B0602030504020204" pitchFamily="34" charset="0"/>
              </a:rPr>
              <a:t>       	     </a:t>
            </a:r>
          </a:p>
          <a:p>
            <a:r>
              <a:rPr lang="en-US" sz="2400" b="1" dirty="0">
                <a:solidFill>
                  <a:schemeClr val="bg1">
                    <a:lumMod val="95000"/>
                    <a:lumOff val="5000"/>
                  </a:schemeClr>
                </a:solidFill>
                <a:latin typeface="Lucida Sans" panose="020B0602030504020204" pitchFamily="34" charset="0"/>
              </a:rPr>
              <a:t>	Deuteronomy 25:18  Amalekites attacked the rear of the Israelite 	convoy, women, children, sick</a:t>
            </a:r>
          </a:p>
          <a:p>
            <a:endParaRPr lang="en-US" sz="2400" b="1" dirty="0">
              <a:solidFill>
                <a:schemeClr val="bg1">
                  <a:lumMod val="95000"/>
                  <a:lumOff val="5000"/>
                </a:schemeClr>
              </a:solidFill>
              <a:latin typeface="Lucida Sans" panose="020B0602030504020204" pitchFamily="34" charset="0"/>
            </a:endParaRPr>
          </a:p>
          <a:p>
            <a:r>
              <a:rPr lang="en-US" sz="2400" b="1" dirty="0">
                <a:solidFill>
                  <a:schemeClr val="bg1">
                    <a:lumMod val="95000"/>
                    <a:lumOff val="5000"/>
                  </a:schemeClr>
                </a:solidFill>
                <a:latin typeface="Lucida Sans" panose="020B0602030504020204" pitchFamily="34" charset="0"/>
              </a:rPr>
              <a:t>	</a:t>
            </a:r>
            <a:r>
              <a:rPr lang="en-US" sz="2400" b="1" dirty="0" err="1">
                <a:solidFill>
                  <a:schemeClr val="bg1">
                    <a:lumMod val="95000"/>
                    <a:lumOff val="5000"/>
                  </a:schemeClr>
                </a:solidFill>
                <a:latin typeface="Lucida Sans" panose="020B0602030504020204" pitchFamily="34" charset="0"/>
              </a:rPr>
              <a:t>Ist</a:t>
            </a:r>
            <a:r>
              <a:rPr lang="en-US" sz="2400" b="1" dirty="0">
                <a:solidFill>
                  <a:schemeClr val="bg1">
                    <a:lumMod val="95000"/>
                    <a:lumOff val="5000"/>
                  </a:schemeClr>
                </a:solidFill>
                <a:latin typeface="Lucida Sans" panose="020B0602030504020204" pitchFamily="34" charset="0"/>
              </a:rPr>
              <a:t> Samuel 15:3  Saul disobeys God after God tells him to wipe out 	the Amalekites</a:t>
            </a:r>
          </a:p>
          <a:p>
            <a:endParaRPr lang="en-US" sz="2400" b="1" dirty="0">
              <a:solidFill>
                <a:schemeClr val="bg1">
                  <a:lumMod val="95000"/>
                  <a:lumOff val="5000"/>
                </a:schemeClr>
              </a:solidFill>
              <a:latin typeface="Lucida Sans" panose="020B0602030504020204" pitchFamily="34" charset="0"/>
            </a:endParaRPr>
          </a:p>
        </p:txBody>
      </p:sp>
    </p:spTree>
    <p:extLst>
      <p:ext uri="{BB962C8B-B14F-4D97-AF65-F5344CB8AC3E}">
        <p14:creationId xmlns:p14="http://schemas.microsoft.com/office/powerpoint/2010/main" val="80949428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482934"/>
            <a:ext cx="11534273" cy="1938992"/>
          </a:xfrm>
          <a:prstGeom prst="rect">
            <a:avLst/>
          </a:prstGeom>
          <a:noFill/>
        </p:spPr>
        <p:txBody>
          <a:bodyPr wrap="square" rtlCol="0">
            <a:spAutoFit/>
          </a:bodyPr>
          <a:lstStyle/>
          <a:p>
            <a:pPr algn="ctr"/>
            <a:r>
              <a:rPr lang="en-US" sz="2000" b="1" dirty="0">
                <a:solidFill>
                  <a:schemeClr val="bg1">
                    <a:lumMod val="95000"/>
                    <a:lumOff val="5000"/>
                  </a:schemeClr>
                </a:solidFill>
                <a:latin typeface="Lucida Sans" panose="020B0602030504020204" pitchFamily="34" charset="0"/>
              </a:rPr>
              <a:t>Lessons For Us</a:t>
            </a:r>
          </a:p>
          <a:p>
            <a:r>
              <a:rPr lang="en-US" sz="2000" b="1" dirty="0">
                <a:solidFill>
                  <a:schemeClr val="bg1">
                    <a:lumMod val="95000"/>
                    <a:lumOff val="5000"/>
                  </a:schemeClr>
                </a:solidFill>
                <a:latin typeface="Lucida Sans" panose="020B0602030504020204" pitchFamily="34" charset="0"/>
              </a:rPr>
              <a:t>The Bitter made Sweet</a:t>
            </a:r>
          </a:p>
          <a:p>
            <a:r>
              <a:rPr lang="en-US" sz="2000" dirty="0">
                <a:solidFill>
                  <a:schemeClr val="bg1">
                    <a:lumMod val="95000"/>
                    <a:lumOff val="5000"/>
                  </a:schemeClr>
                </a:solidFill>
                <a:latin typeface="Lucida Sans" panose="020B0602030504020204" pitchFamily="34" charset="0"/>
              </a:rPr>
              <a:t>God will sweeten our lives if we let him.  He will either change the circumstances or change our attitudes.</a:t>
            </a:r>
          </a:p>
          <a:p>
            <a:r>
              <a:rPr lang="en-US" sz="2000" dirty="0">
                <a:solidFill>
                  <a:schemeClr val="bg1">
                    <a:lumMod val="95000"/>
                    <a:lumOff val="5000"/>
                  </a:schemeClr>
                </a:solidFill>
                <a:latin typeface="Lucida Sans" panose="020B0602030504020204" pitchFamily="34" charset="0"/>
              </a:rPr>
              <a:t>Naomi - (Ruth 1:20-21 &amp; 4:13-17)</a:t>
            </a:r>
          </a:p>
          <a:p>
            <a:r>
              <a:rPr lang="en-US" sz="2000" dirty="0">
                <a:solidFill>
                  <a:schemeClr val="bg1">
                    <a:lumMod val="95000"/>
                    <a:lumOff val="5000"/>
                  </a:schemeClr>
                </a:solidFill>
                <a:latin typeface="Lucida Sans" panose="020B0602030504020204" pitchFamily="34" charset="0"/>
              </a:rPr>
              <a:t>Romans 8:28</a:t>
            </a:r>
          </a:p>
        </p:txBody>
      </p:sp>
      <p:sp>
        <p:nvSpPr>
          <p:cNvPr id="7" name="TextBox 6">
            <a:extLst>
              <a:ext uri="{FF2B5EF4-FFF2-40B4-BE49-F238E27FC236}">
                <a16:creationId xmlns:a16="http://schemas.microsoft.com/office/drawing/2014/main" id="{E922B958-3D59-49CA-AB6B-EDC130E9D3C2}"/>
              </a:ext>
            </a:extLst>
          </p:cNvPr>
          <p:cNvSpPr txBox="1"/>
          <p:nvPr/>
        </p:nvSpPr>
        <p:spPr>
          <a:xfrm>
            <a:off x="384527" y="2504749"/>
            <a:ext cx="11534273" cy="1938992"/>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Our Daily Bread</a:t>
            </a:r>
          </a:p>
          <a:p>
            <a:r>
              <a:rPr lang="en-US" sz="2000" dirty="0">
                <a:solidFill>
                  <a:schemeClr val="bg1">
                    <a:lumMod val="95000"/>
                    <a:lumOff val="5000"/>
                  </a:schemeClr>
                </a:solidFill>
                <a:latin typeface="Lucida Sans" panose="020B0602030504020204" pitchFamily="34" charset="0"/>
              </a:rPr>
              <a:t>Remember God’s blessing – Complain Less</a:t>
            </a:r>
          </a:p>
          <a:p>
            <a:r>
              <a:rPr lang="en-US" sz="2000" dirty="0">
                <a:solidFill>
                  <a:schemeClr val="bg1">
                    <a:lumMod val="95000"/>
                    <a:lumOff val="5000"/>
                  </a:schemeClr>
                </a:solidFill>
                <a:latin typeface="Lucida Sans" panose="020B0602030504020204" pitchFamily="34" charset="0"/>
              </a:rPr>
              <a:t>Trust God’s Provisions – Complain Less</a:t>
            </a:r>
          </a:p>
          <a:p>
            <a:r>
              <a:rPr lang="en-US" sz="2000" dirty="0">
                <a:solidFill>
                  <a:schemeClr val="bg1">
                    <a:lumMod val="95000"/>
                    <a:lumOff val="5000"/>
                  </a:schemeClr>
                </a:solidFill>
                <a:latin typeface="Lucida Sans" panose="020B0602030504020204" pitchFamily="34" charset="0"/>
              </a:rPr>
              <a:t>Obey God’s Commands – Complain Less</a:t>
            </a:r>
          </a:p>
          <a:p>
            <a:r>
              <a:rPr lang="en-US" sz="2000" dirty="0">
                <a:solidFill>
                  <a:schemeClr val="bg1">
                    <a:lumMod val="95000"/>
                    <a:lumOff val="5000"/>
                  </a:schemeClr>
                </a:solidFill>
                <a:latin typeface="Lucida Sans" panose="020B0602030504020204" pitchFamily="34" charset="0"/>
              </a:rPr>
              <a:t>God gives DAILY bread and tomorrow God will give DAILY bread and the next day ...</a:t>
            </a:r>
          </a:p>
          <a:p>
            <a:endParaRPr lang="en-US" sz="2000" dirty="0">
              <a:solidFill>
                <a:schemeClr val="bg1">
                  <a:lumMod val="95000"/>
                  <a:lumOff val="5000"/>
                </a:schemeClr>
              </a:solidFill>
              <a:latin typeface="Lucida Sans" panose="020B0602030504020204" pitchFamily="34" charset="0"/>
            </a:endParaRPr>
          </a:p>
        </p:txBody>
      </p:sp>
      <p:sp>
        <p:nvSpPr>
          <p:cNvPr id="8" name="TextBox 7">
            <a:extLst>
              <a:ext uri="{FF2B5EF4-FFF2-40B4-BE49-F238E27FC236}">
                <a16:creationId xmlns:a16="http://schemas.microsoft.com/office/drawing/2014/main" id="{E146E3F7-99CA-4666-B483-0F8B1D9393DF}"/>
              </a:ext>
            </a:extLst>
          </p:cNvPr>
          <p:cNvSpPr txBox="1"/>
          <p:nvPr/>
        </p:nvSpPr>
        <p:spPr>
          <a:xfrm>
            <a:off x="384527" y="4411176"/>
            <a:ext cx="11534273" cy="163121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Holding up one another’s hands</a:t>
            </a:r>
          </a:p>
          <a:p>
            <a:r>
              <a:rPr lang="en-US" sz="2000" dirty="0">
                <a:solidFill>
                  <a:schemeClr val="bg1">
                    <a:lumMod val="95000"/>
                    <a:lumOff val="5000"/>
                  </a:schemeClr>
                </a:solidFill>
                <a:latin typeface="Lucida Sans" panose="020B0602030504020204" pitchFamily="34" charset="0"/>
              </a:rPr>
              <a:t>Behind every great leader is a support team.</a:t>
            </a:r>
          </a:p>
          <a:p>
            <a:r>
              <a:rPr lang="en-US" sz="2000" dirty="0">
                <a:solidFill>
                  <a:schemeClr val="bg1">
                    <a:lumMod val="95000"/>
                    <a:lumOff val="5000"/>
                  </a:schemeClr>
                </a:solidFill>
                <a:latin typeface="Lucida Sans" panose="020B0602030504020204" pitchFamily="34" charset="0"/>
              </a:rPr>
              <a:t>Even if we are not a great leader, we can be great at holding up the hands of those that are.  If we do, we will be blessed by God even though we may not be noticed by others.</a:t>
            </a:r>
          </a:p>
          <a:p>
            <a:endParaRPr lang="en-US" sz="2000" b="1" dirty="0">
              <a:solidFill>
                <a:schemeClr val="bg1">
                  <a:lumMod val="95000"/>
                  <a:lumOff val="5000"/>
                </a:schemeClr>
              </a:solidFill>
              <a:latin typeface="Lucida Sans" panose="020B0602030504020204" pitchFamily="34" charset="0"/>
            </a:endParaRPr>
          </a:p>
        </p:txBody>
      </p:sp>
    </p:spTree>
    <p:extLst>
      <p:ext uri="{BB962C8B-B14F-4D97-AF65-F5344CB8AC3E}">
        <p14:creationId xmlns:p14="http://schemas.microsoft.com/office/powerpoint/2010/main" val="192306799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6436</TotalTime>
  <Words>4527</Words>
  <Application>Microsoft Office PowerPoint</Application>
  <PresentationFormat>Widescreen</PresentationFormat>
  <Paragraphs>292</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Lucida Sans</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Richard Watson</cp:lastModifiedBy>
  <cp:revision>150</cp:revision>
  <cp:lastPrinted>2022-05-18T00:54:55Z</cp:lastPrinted>
  <dcterms:created xsi:type="dcterms:W3CDTF">2021-12-03T01:50:23Z</dcterms:created>
  <dcterms:modified xsi:type="dcterms:W3CDTF">2022-05-18T15:37:37Z</dcterms:modified>
</cp:coreProperties>
</file>