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18" y="96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4" y="8632090"/>
            <a:ext cx="15477541" cy="461061"/>
          </a:xfrm>
          <a:prstGeom prst="rect">
            <a:avLst/>
          </a:prstGeom>
        </p:spPr>
        <p:txBody>
          <a:bodyPr numCol="1" spcCol="38100" anchor="b"/>
          <a:lstStyle>
            <a:lvl1pPr marL="0" indent="0" defTabSz="563568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673134" indent="-292115" defTabSz="563568">
              <a:lnSpc>
                <a:spcPct val="100000"/>
              </a:lnSpc>
              <a:spcBef>
                <a:spcPts val="0"/>
              </a:spcBef>
              <a:defRPr sz="2300" b="1"/>
            </a:lvl2pPr>
            <a:lvl3pPr marL="1054153" indent="-292115" defTabSz="563568">
              <a:lnSpc>
                <a:spcPct val="100000"/>
              </a:lnSpc>
              <a:spcBef>
                <a:spcPts val="0"/>
              </a:spcBef>
              <a:defRPr sz="2300" b="1"/>
            </a:lvl3pPr>
            <a:lvl4pPr marL="1435172" indent="-292115" defTabSz="563568">
              <a:lnSpc>
                <a:spcPct val="100000"/>
              </a:lnSpc>
              <a:spcBef>
                <a:spcPts val="0"/>
              </a:spcBef>
              <a:defRPr sz="2300" b="1"/>
            </a:lvl4pPr>
            <a:lvl5pPr marL="1816191" indent="-292115" defTabSz="563568">
              <a:lnSpc>
                <a:spcPct val="100000"/>
              </a:lnSpc>
              <a:spcBef>
                <a:spcPts val="0"/>
              </a:spcBef>
              <a:defRPr sz="23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30525" y="1852811"/>
            <a:ext cx="15479218" cy="3302003"/>
          </a:xfrm>
          <a:prstGeom prst="rect">
            <a:avLst/>
          </a:prstGeom>
        </p:spPr>
        <p:txBody>
          <a:bodyPr anchor="b"/>
          <a:lstStyle>
            <a:lvl1pPr>
              <a:defRPr sz="8201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5105402"/>
            <a:ext cx="15477539" cy="1441899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636" y="9205034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31362" y="3568703"/>
            <a:ext cx="15477539" cy="2617789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1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1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1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1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1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6209979"/>
            <a:ext cx="15477539" cy="671804"/>
          </a:xfrm>
          <a:prstGeom prst="rect">
            <a:avLst/>
          </a:prstGeom>
        </p:spPr>
        <p:txBody>
          <a:bodyPr numCol="1" spcCol="381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 spc="-38"/>
            </a:lvl1pPr>
            <a:lvl2pPr marL="863643" indent="-482624" algn="ctr">
              <a:lnSpc>
                <a:spcPct val="100000"/>
              </a:lnSpc>
              <a:spcBef>
                <a:spcPts val="0"/>
              </a:spcBef>
              <a:defRPr sz="3800" b="1" spc="-38"/>
            </a:lvl2pPr>
            <a:lvl3pPr marL="1244663" indent="-482624" algn="ctr">
              <a:lnSpc>
                <a:spcPct val="100000"/>
              </a:lnSpc>
              <a:spcBef>
                <a:spcPts val="0"/>
              </a:spcBef>
              <a:defRPr sz="3800" b="1" spc="-38"/>
            </a:lvl3pPr>
            <a:lvl4pPr marL="1625681" indent="-482624" algn="ctr">
              <a:lnSpc>
                <a:spcPct val="100000"/>
              </a:lnSpc>
              <a:spcBef>
                <a:spcPts val="0"/>
              </a:spcBef>
              <a:defRPr sz="3800" b="1" spc="-38"/>
            </a:lvl4pPr>
            <a:lvl5pPr marL="2006700" indent="-482624" algn="ctr">
              <a:lnSpc>
                <a:spcPct val="100000"/>
              </a:lnSpc>
              <a:spcBef>
                <a:spcPts val="0"/>
              </a:spcBef>
              <a:defRPr sz="3800" b="1" spc="-38"/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31362" y="572574"/>
            <a:ext cx="15477539" cy="5637406"/>
          </a:xfrm>
          <a:prstGeom prst="rect">
            <a:avLst/>
          </a:prstGeom>
        </p:spPr>
        <p:txBody>
          <a:bodyPr numCol="1" spcCol="38100" anchor="b"/>
          <a:lstStyle/>
          <a:p>
            <a:pPr marL="0" lvl="4" indent="1316802" algn="ctr" defTabSz="832328">
              <a:lnSpc>
                <a:spcPct val="80000"/>
              </a:lnSpc>
              <a:spcBef>
                <a:spcPts val="0"/>
              </a:spcBef>
              <a:buSzTx/>
              <a:buNone/>
              <a:defRPr sz="8448" b="1" spc="-96"/>
            </a:pPr>
            <a:r>
              <a:t>100%
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82164" y="3721100"/>
            <a:ext cx="15375936" cy="2324100"/>
          </a:xfrm>
          <a:prstGeom prst="rect">
            <a:avLst/>
          </a:prstGeom>
        </p:spPr>
        <p:txBody>
          <a:bodyPr numCol="1" spcCol="38100" anchor="ctr"/>
          <a:lstStyle>
            <a:lvl1pPr marL="342917" indent="-228611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42917" indent="114306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42917" indent="114306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42917" indent="114306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42917" indent="114306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25650" y="6426202"/>
            <a:ext cx="14732450" cy="461061"/>
          </a:xfrm>
          <a:prstGeom prst="rect">
            <a:avLst/>
          </a:prstGeom>
        </p:spPr>
        <p:txBody>
          <a:bodyPr numCol="1" spcCol="38100"/>
          <a:lstStyle>
            <a:lvl1pPr marL="0" indent="0" defTabSz="563568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8731666" y="5099845"/>
            <a:ext cx="7937446" cy="396240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6953155" y="647700"/>
            <a:ext cx="22623627" cy="842980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8737867" y="698500"/>
            <a:ext cx="7941976" cy="396466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099434" y="-232551"/>
            <a:ext cx="20076075" cy="1004965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1930459" y="0"/>
            <a:ext cx="21247929" cy="9753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5181600"/>
            <a:ext cx="15477539" cy="3302000"/>
          </a:xfrm>
          <a:prstGeom prst="rect">
            <a:avLst/>
          </a:prstGeom>
        </p:spPr>
        <p:txBody>
          <a:bodyPr anchor="b"/>
          <a:lstStyle>
            <a:lvl1pPr>
              <a:defRPr sz="8201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8432803"/>
            <a:ext cx="15477539" cy="715913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31363" y="571501"/>
            <a:ext cx="15477543" cy="461061"/>
          </a:xfrm>
          <a:prstGeom prst="rect">
            <a:avLst/>
          </a:prstGeom>
        </p:spPr>
        <p:txBody>
          <a:bodyPr numCol="1" spcCol="38100"/>
          <a:lstStyle>
            <a:lvl1pPr marL="0" indent="0" defTabSz="563568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636" y="9205034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692533"/>
            <a:ext cx="6807408" cy="438746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5003800"/>
            <a:ext cx="6807408" cy="4044566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idx="21"/>
          </p:nvPr>
        </p:nvSpPr>
        <p:spPr>
          <a:xfrm>
            <a:off x="6993682" y="673100"/>
            <a:ext cx="11176612" cy="838854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9"/>
            <a:ext cx="15477539" cy="1016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4" y="1412977"/>
            <a:ext cx="15477541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43" indent="-482624" defTabSz="587051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63" indent="-482624" defTabSz="587051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81" indent="-482624" defTabSz="587051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700" indent="-482624" defTabSz="587051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31362" y="2956894"/>
            <a:ext cx="15477539" cy="6096003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6807408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1412977"/>
            <a:ext cx="6807408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43" indent="-482624" defTabSz="587051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63" indent="-482624" defTabSz="587051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81" indent="-482624" defTabSz="587051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700" indent="-482624" defTabSz="587051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931362" y="3479800"/>
            <a:ext cx="6807408" cy="558800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1100700" y="647703"/>
            <a:ext cx="22623624" cy="842980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3225800"/>
            <a:ext cx="15477539" cy="3302000"/>
          </a:xfrm>
          <a:prstGeom prst="rect">
            <a:avLst/>
          </a:prstGeom>
        </p:spPr>
        <p:txBody>
          <a:bodyPr anchor="ctr"/>
          <a:lstStyle>
            <a:lvl1pPr>
              <a:defRPr sz="8201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9"/>
            <a:ext cx="15477539" cy="1016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4" y="1412977"/>
            <a:ext cx="15477541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43" indent="-482624" defTabSz="587051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63" indent="-482624" defTabSz="587051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81" indent="-482624" defTabSz="587051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700" indent="-482624" defTabSz="587051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15477539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4" y="1409700"/>
            <a:ext cx="15477541" cy="671803"/>
          </a:xfrm>
          <a:prstGeom prst="rect">
            <a:avLst/>
          </a:prstGeom>
        </p:spPr>
        <p:txBody>
          <a:bodyPr numCol="1" spcCol="38100"/>
          <a:lstStyle>
            <a:lvl1pPr marL="0" indent="0" defTabSz="587051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43" indent="-482624" defTabSz="587051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63" indent="-482624" defTabSz="587051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81" indent="-482624" defTabSz="587051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700" indent="-482624" defTabSz="587051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>
              <a:spcBef>
                <a:spcPts val="1300"/>
              </a:spcBef>
              <a:buSzTx/>
              <a:buNone/>
              <a:defRPr sz="3800" spc="-100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31362" y="2959100"/>
            <a:ext cx="15477539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589358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598029" y="1950723"/>
            <a:ext cx="13872212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728" y="9205034"/>
            <a:ext cx="307777" cy="3026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29">
              <a:defRPr sz="13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73401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81019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762038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143057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1524077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1905095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2286114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2667134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3048152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3429172" marR="0" indent="-381019" algn="l" defTabSz="1734017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DDFD9F-73B4-42B4-B417-F0795F7E411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AFE878-9E04-4C5A-9A97-46721582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24C179-21AE-4CF3-B6E5-21D97A8A36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8CBAC0-12CF-4D1C-B50A-65CC01CB5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05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11.png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12.png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13.png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15.png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2" name="Large rock formation under dark clouds with a dirt road in the foreground" descr="Large rock formation under dark clouds with a dirt road in the foreground"/>
          <p:cNvPicPr>
            <a:picLocks noGrp="1" noChangeAspect="1"/>
          </p:cNvPicPr>
          <p:nvPr>
            <p:ph type="pic" idx="22"/>
          </p:nvPr>
        </p:nvPicPr>
        <p:blipFill>
          <a:blip r:embed="rId2">
            <a:alphaModFix amt="95617"/>
          </a:blip>
          <a:srcRect t="2532" b="2532"/>
          <a:stretch>
            <a:fillRect/>
          </a:stretch>
        </p:blipFill>
        <p:spPr>
          <a:xfrm>
            <a:off x="-848140" y="-39544"/>
            <a:ext cx="19707477" cy="9791258"/>
          </a:xfrm>
          <a:prstGeom prst="rect">
            <a:avLst/>
          </a:prstGeom>
        </p:spPr>
      </p:pic>
      <p:sp>
        <p:nvSpPr>
          <p:cNvPr id="153" name="Keys To Happiness In Life"/>
          <p:cNvSpPr txBox="1">
            <a:spLocks noGrp="1"/>
          </p:cNvSpPr>
          <p:nvPr>
            <p:ph type="title"/>
          </p:nvPr>
        </p:nvSpPr>
        <p:spPr>
          <a:xfrm>
            <a:off x="326485" y="295965"/>
            <a:ext cx="8343646" cy="1016001"/>
          </a:xfrm>
          <a:prstGeom prst="rect">
            <a:avLst/>
          </a:prstGeom>
        </p:spPr>
        <p:txBody>
          <a:bodyPr>
            <a:normAutofit/>
          </a:bodyPr>
          <a:lstStyle>
            <a:lvl1pPr defTabSz="1577876">
              <a:defRPr sz="5460" spc="-108"/>
            </a:lvl1pPr>
          </a:lstStyle>
          <a:p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Happiness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Life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Custom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Helvetica Neue</vt:lpstr>
      <vt:lpstr>Helvetica Neue Medium</vt:lpstr>
      <vt:lpstr>20_BasicBlack</vt:lpstr>
      <vt:lpstr>PowerPoint Presentation</vt:lpstr>
      <vt:lpstr>Keys to Happiness in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Sproule</cp:lastModifiedBy>
  <cp:revision>3</cp:revision>
  <dcterms:modified xsi:type="dcterms:W3CDTF">2022-04-29T18:42:53Z</dcterms:modified>
</cp:coreProperties>
</file>