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72" y="78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8632088"/>
            <a:ext cx="15477541" cy="461061"/>
          </a:xfrm>
          <a:prstGeom prst="rect">
            <a:avLst/>
          </a:prstGeom>
        </p:spPr>
        <p:txBody>
          <a:bodyPr numCol="1" spcCol="38100" anchor="b"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673100" indent="-292100" defTabSz="563540">
              <a:lnSpc>
                <a:spcPct val="100000"/>
              </a:lnSpc>
              <a:spcBef>
                <a:spcPts val="0"/>
              </a:spcBef>
              <a:defRPr sz="2300" b="1"/>
            </a:lvl2pPr>
            <a:lvl3pPr marL="1054100" indent="-292100" defTabSz="563540">
              <a:lnSpc>
                <a:spcPct val="100000"/>
              </a:lnSpc>
              <a:spcBef>
                <a:spcPts val="0"/>
              </a:spcBef>
              <a:defRPr sz="2300" b="1"/>
            </a:lvl3pPr>
            <a:lvl4pPr marL="1435100" indent="-292100" defTabSz="563540">
              <a:lnSpc>
                <a:spcPct val="100000"/>
              </a:lnSpc>
              <a:spcBef>
                <a:spcPts val="0"/>
              </a:spcBef>
              <a:defRPr sz="2300" b="1"/>
            </a:lvl4pPr>
            <a:lvl5pPr marL="1816100" indent="-292100" defTabSz="563540">
              <a:lnSpc>
                <a:spcPct val="100000"/>
              </a:lnSpc>
              <a:spcBef>
                <a:spcPts val="0"/>
              </a:spcBef>
              <a:defRPr sz="23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30524" y="1852810"/>
            <a:ext cx="15479218" cy="3302003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1362" y="5105400"/>
            <a:ext cx="15477539" cy="1441899"/>
          </a:xfrm>
          <a:prstGeom prst="rect">
            <a:avLst/>
          </a:prstGeom>
        </p:spPr>
        <p:txBody>
          <a:bodyPr numCol="1" spcCol="38100"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1636" y="9205033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31362" y="3568701"/>
            <a:ext cx="15477539" cy="2617789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6209979"/>
            <a:ext cx="15477539" cy="671804"/>
          </a:xfrm>
          <a:prstGeom prst="rect">
            <a:avLst/>
          </a:prstGeom>
        </p:spPr>
        <p:txBody>
          <a:bodyPr numCol="1" spcCol="381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 spc="-38"/>
            </a:lvl1pPr>
            <a:lvl2pPr marL="863600" indent="-482600" algn="ctr">
              <a:lnSpc>
                <a:spcPct val="100000"/>
              </a:lnSpc>
              <a:spcBef>
                <a:spcPts val="0"/>
              </a:spcBef>
              <a:defRPr sz="3800" b="1" spc="-38"/>
            </a:lvl2pPr>
            <a:lvl3pPr marL="1244600" indent="-482600" algn="ctr">
              <a:lnSpc>
                <a:spcPct val="100000"/>
              </a:lnSpc>
              <a:spcBef>
                <a:spcPts val="0"/>
              </a:spcBef>
              <a:defRPr sz="3800" b="1" spc="-38"/>
            </a:lvl3pPr>
            <a:lvl4pPr marL="1625600" indent="-482600" algn="ctr">
              <a:lnSpc>
                <a:spcPct val="100000"/>
              </a:lnSpc>
              <a:spcBef>
                <a:spcPts val="0"/>
              </a:spcBef>
              <a:defRPr sz="3800" b="1" spc="-38"/>
            </a:lvl4pPr>
            <a:lvl5pPr marL="2006600" indent="-482600" algn="ctr">
              <a:lnSpc>
                <a:spcPct val="100000"/>
              </a:lnSpc>
              <a:spcBef>
                <a:spcPts val="0"/>
              </a:spcBef>
              <a:defRPr sz="3800" b="1" spc="-38"/>
            </a:lvl5pPr>
          </a:lstStyle>
          <a:p>
            <a:r>
              <a:t>Fact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931362" y="572574"/>
            <a:ext cx="15477539" cy="5637406"/>
          </a:xfrm>
          <a:prstGeom prst="rect">
            <a:avLst/>
          </a:prstGeom>
        </p:spPr>
        <p:txBody>
          <a:bodyPr numCol="1" spcCol="38100" anchor="b"/>
          <a:lstStyle/>
          <a:p>
            <a:pPr marL="0" lvl="4" indent="1316736" algn="ctr" defTabSz="832286">
              <a:lnSpc>
                <a:spcPct val="80000"/>
              </a:lnSpc>
              <a:spcBef>
                <a:spcPts val="0"/>
              </a:spcBef>
              <a:buSzTx/>
              <a:buNone/>
              <a:defRPr sz="8448" b="1" spc="-96"/>
            </a:pPr>
            <a:r>
              <a:t>100%
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82164" y="3721100"/>
            <a:ext cx="15375936" cy="2324100"/>
          </a:xfrm>
          <a:prstGeom prst="rect">
            <a:avLst/>
          </a:prstGeom>
        </p:spPr>
        <p:txBody>
          <a:bodyPr numCol="1" spcCol="38100" anchor="ctr"/>
          <a:lstStyle>
            <a:lvl1pPr marL="342900" indent="-2286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25650" y="6426200"/>
            <a:ext cx="14732450" cy="461061"/>
          </a:xfrm>
          <a:prstGeom prst="rect">
            <a:avLst/>
          </a:prstGeom>
        </p:spPr>
        <p:txBody>
          <a:bodyPr numCol="1" spcCol="38100"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8731666" y="5099843"/>
            <a:ext cx="7937446" cy="396240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6953155" y="647700"/>
            <a:ext cx="22623627" cy="842980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8737867" y="698500"/>
            <a:ext cx="7941976" cy="396466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099434" y="-232551"/>
            <a:ext cx="20076075" cy="1004965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1930459" y="0"/>
            <a:ext cx="21247929" cy="9753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5181600"/>
            <a:ext cx="15477539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8432801"/>
            <a:ext cx="15477539" cy="715913"/>
          </a:xfrm>
          <a:prstGeom prst="rect">
            <a:avLst/>
          </a:prstGeom>
        </p:spPr>
        <p:txBody>
          <a:bodyPr numCol="1" spcCol="38100"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31361" y="571500"/>
            <a:ext cx="15477543" cy="461061"/>
          </a:xfrm>
          <a:prstGeom prst="rect">
            <a:avLst/>
          </a:prstGeom>
        </p:spPr>
        <p:txBody>
          <a:bodyPr numCol="1" spcCol="38100"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1636" y="9205033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692533"/>
            <a:ext cx="6807408" cy="438746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5003800"/>
            <a:ext cx="6807408" cy="4044566"/>
          </a:xfrm>
          <a:prstGeom prst="rect">
            <a:avLst/>
          </a:prstGeom>
        </p:spPr>
        <p:txBody>
          <a:bodyPr numCol="1" spcCol="38100"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idx="21"/>
          </p:nvPr>
        </p:nvSpPr>
        <p:spPr>
          <a:xfrm>
            <a:off x="6993681" y="673100"/>
            <a:ext cx="11176612" cy="838854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440267"/>
            <a:ext cx="15477539" cy="1016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1412977"/>
            <a:ext cx="15477541" cy="671804"/>
          </a:xfrm>
          <a:prstGeom prst="rect">
            <a:avLst/>
          </a:prstGeom>
        </p:spPr>
        <p:txBody>
          <a:bodyPr numCol="1" spcCol="38100"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931362" y="2956892"/>
            <a:ext cx="15477539" cy="6096003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444500"/>
            <a:ext cx="6807408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1412977"/>
            <a:ext cx="6807408" cy="671804"/>
          </a:xfrm>
          <a:prstGeom prst="rect">
            <a:avLst/>
          </a:prstGeom>
        </p:spPr>
        <p:txBody>
          <a:bodyPr numCol="1" spcCol="38100"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931362" y="3479800"/>
            <a:ext cx="6807408" cy="5588000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1100700" y="647701"/>
            <a:ext cx="22623624" cy="842980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3225800"/>
            <a:ext cx="15477539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440267"/>
            <a:ext cx="15477539" cy="1016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1412977"/>
            <a:ext cx="15477541" cy="671804"/>
          </a:xfrm>
          <a:prstGeom prst="rect">
            <a:avLst/>
          </a:prstGeom>
        </p:spPr>
        <p:txBody>
          <a:bodyPr numCol="1" spcCol="38100"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931362" y="444500"/>
            <a:ext cx="15477539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1362" y="1409700"/>
            <a:ext cx="15477541" cy="671803"/>
          </a:xfrm>
          <a:prstGeom prst="rect">
            <a:avLst/>
          </a:prstGeom>
        </p:spPr>
        <p:txBody>
          <a:bodyPr numCol="1" spcCol="38100"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>
              <a:spcBef>
                <a:spcPts val="1300"/>
              </a:spcBef>
              <a:buSzTx/>
              <a:buNone/>
              <a:defRPr sz="3800" spc="-100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31362" y="2959100"/>
            <a:ext cx="15477539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589358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598029" y="1950721"/>
            <a:ext cx="13872212" cy="10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1727" y="9205033"/>
            <a:ext cx="307777" cy="30264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4159F7-B778-4CF4-8D72-ED67587225C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A3BBA7-576F-4C86-A327-220DB753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3FCEB5-4FE2-4865-B29E-AB60831F0C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04923C92-A255-4A73-94D0-75E4F4427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340263" cy="975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863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9.png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10.png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11.png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12.png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13.png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14.png" descr="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15.png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16.png" descr="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17.png" descr="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18.png" descr="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1.png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3">
            <a:alphaModFix amt="72813"/>
          </a:blip>
          <a:stretch>
            <a:fillRect/>
          </a:stretch>
        </p:blipFill>
        <p:spPr>
          <a:xfrm>
            <a:off x="10445793" y="362077"/>
            <a:ext cx="4160406" cy="2773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19.png" descr="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20.png" descr="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21.png" descr="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22.png" descr="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23.png" descr="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Title"/>
          <p:cNvSpPr txBox="1">
            <a:spLocks noGrp="1"/>
          </p:cNvSpPr>
          <p:nvPr>
            <p:ph type="title"/>
          </p:nvPr>
        </p:nvSpPr>
        <p:spPr>
          <a:xfrm>
            <a:off x="2866231" y="440267"/>
            <a:ext cx="11607800" cy="1016001"/>
          </a:xfrm>
          <a:prstGeom prst="rect">
            <a:avLst/>
          </a:prstGeom>
        </p:spPr>
        <p:txBody>
          <a:bodyPr/>
          <a:lstStyle/>
          <a:p>
            <a:pPr defTabSz="1716589">
              <a:defRPr sz="5900" spc="-117"/>
            </a:pPr>
            <a:endParaRPr/>
          </a:p>
        </p:txBody>
      </p:sp>
      <p:sp>
        <p:nvSpPr>
          <p:cNvPr id="268" name="Slide Subtitle"/>
          <p:cNvSpPr txBox="1">
            <a:spLocks noGrp="1"/>
          </p:cNvSpPr>
          <p:nvPr>
            <p:ph type="body" sz="quarter" idx="1"/>
          </p:nvPr>
        </p:nvSpPr>
        <p:spPr>
          <a:xfrm>
            <a:off x="2866231" y="1412977"/>
            <a:ext cx="11607803" cy="6718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9" name="Slide bullet tex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0" name="24.jpg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8967" y="-39423"/>
            <a:ext cx="19998195" cy="9832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2.png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3.png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4.png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5.png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6.png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7.png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8.png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Helvetica Neue</vt:lpstr>
      <vt:lpstr>Helvetica Neue Medium</vt:lpstr>
      <vt:lpstr>20_BasicBlack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Sproule</cp:lastModifiedBy>
  <cp:revision>2</cp:revision>
  <dcterms:modified xsi:type="dcterms:W3CDTF">2022-04-29T18:42:27Z</dcterms:modified>
</cp:coreProperties>
</file>