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9" r:id="rId10"/>
    <p:sldId id="298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57275"/>
            <a:ext cx="11887899" cy="58007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01434B-441B-2B44-98B4-F782D720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0" y="174625"/>
            <a:ext cx="11887898" cy="70167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FFC5F8-5F4C-8020-3C75-E10C3F890709}"/>
              </a:ext>
            </a:extLst>
          </p:cNvPr>
          <p:cNvCxnSpPr/>
          <p:nvPr userDrawn="1"/>
        </p:nvCxnSpPr>
        <p:spPr>
          <a:xfrm>
            <a:off x="167080" y="857250"/>
            <a:ext cx="11887899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4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4D0A-C747-DD74-E003-68165C3F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C1210-AE9B-B485-0950-9F0269C6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50735-81F3-E142-0C21-D79471AF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94375-23FD-F252-90ED-28F6DCC0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  <p:sldLayoutId id="2147483676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0342-6F44-4280-6EEB-0F9314A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1:1</a:t>
            </a:r>
          </a:p>
          <a:p>
            <a:pPr lvl="1"/>
            <a:r>
              <a:rPr lang="en-US" sz="3200" dirty="0"/>
              <a:t>"In the beginning was the Word, and the Word was with God, and the Word was God."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Luke 2:52</a:t>
            </a:r>
          </a:p>
          <a:p>
            <a:pPr lvl="1"/>
            <a:r>
              <a:rPr lang="en-US" sz="3200" dirty="0"/>
              <a:t>"Jesus increased in wisdom and stature, and in favor with God and men."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Verses</a:t>
            </a:r>
          </a:p>
        </p:txBody>
      </p:sp>
    </p:spTree>
    <p:extLst>
      <p:ext uri="{BB962C8B-B14F-4D97-AF65-F5344CB8AC3E}">
        <p14:creationId xmlns:p14="http://schemas.microsoft.com/office/powerpoint/2010/main" val="26492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Locations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A0B0FC4F-5E7D-BF58-38DE-F32A8CE0674A}"/>
              </a:ext>
            </a:extLst>
          </p:cNvPr>
          <p:cNvGraphicFramePr>
            <a:graphicFrameLocks noGrp="1"/>
          </p:cNvGraphicFramePr>
          <p:nvPr/>
        </p:nvGraphicFramePr>
        <p:xfrm>
          <a:off x="167080" y="1047947"/>
          <a:ext cx="11709362" cy="5040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449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262486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56009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Was Born of a Virgin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1:23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Is Jehovah, for John Prepared the Way for Jehovah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3:3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Purpose of John's Baptism Was for Remission of Sins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1:4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Reigns Now Over His Heavenly Kingdom on David's Throne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1:32-33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Same Word “Babe” Used for Life in the Womb and Out of the Womb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1:41; 2:12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Is Eternal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Created All Things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1:3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036749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Word (God) Became Flesh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1:1, 14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528103"/>
                  </a:ext>
                </a:extLst>
              </a:tr>
              <a:tr h="560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Those Who Believe in Christ Have the Right to Become a Child of God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1:12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0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0342-6F44-4280-6EEB-0F9314A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Name the Four Accounts of the Gospel</a:t>
            </a:r>
          </a:p>
          <a:p>
            <a:pPr lvl="1"/>
            <a:r>
              <a:rPr lang="en-US" dirty="0"/>
              <a:t>Matthew, Mark, Luke, John</a:t>
            </a:r>
          </a:p>
          <a:p>
            <a:r>
              <a:rPr lang="en-US" dirty="0"/>
              <a:t>"Gospel" Means</a:t>
            </a:r>
          </a:p>
          <a:p>
            <a:pPr lvl="1"/>
            <a:r>
              <a:rPr lang="en-US" dirty="0"/>
              <a:t>Good News</a:t>
            </a:r>
          </a:p>
          <a:p>
            <a:r>
              <a:rPr lang="en-US" dirty="0"/>
              <a:t>The Four Accounts of the Gospel Tell About</a:t>
            </a:r>
          </a:p>
          <a:p>
            <a:pPr lvl="1"/>
            <a:r>
              <a:rPr lang="en-US" dirty="0"/>
              <a:t>The Life of Jesus Christ</a:t>
            </a:r>
          </a:p>
          <a:p>
            <a:r>
              <a:rPr lang="en-US" dirty="0"/>
              <a:t>Matthew Written By</a:t>
            </a:r>
          </a:p>
          <a:p>
            <a:pPr lvl="1"/>
            <a:r>
              <a:rPr lang="en-US" dirty="0"/>
              <a:t>Matthew (Levi)</a:t>
            </a:r>
          </a:p>
          <a:p>
            <a:r>
              <a:rPr lang="en-US" dirty="0"/>
              <a:t>Mark Written By</a:t>
            </a:r>
          </a:p>
          <a:p>
            <a:pPr lvl="1"/>
            <a:r>
              <a:rPr lang="en-US" dirty="0"/>
              <a:t>John Mark</a:t>
            </a:r>
          </a:p>
          <a:p>
            <a:r>
              <a:rPr lang="en-US" dirty="0"/>
              <a:t>Luke Written By</a:t>
            </a:r>
          </a:p>
          <a:p>
            <a:pPr lvl="1"/>
            <a:r>
              <a:rPr lang="en-US" dirty="0"/>
              <a:t>Luke (the Physician)</a:t>
            </a:r>
          </a:p>
          <a:p>
            <a:r>
              <a:rPr lang="en-US" dirty="0"/>
              <a:t>John Written By</a:t>
            </a:r>
          </a:p>
          <a:p>
            <a:pPr lvl="1"/>
            <a:r>
              <a:rPr lang="en-US" dirty="0"/>
              <a:t>John (the Apostle)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Gospels: Overview</a:t>
            </a:r>
          </a:p>
        </p:txBody>
      </p:sp>
    </p:spTree>
    <p:extLst>
      <p:ext uri="{BB962C8B-B14F-4D97-AF65-F5344CB8AC3E}">
        <p14:creationId xmlns:p14="http://schemas.microsoft.com/office/powerpoint/2010/main" val="23577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0342-6F44-4280-6EEB-0F9314A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Beginning, Jesus Was</a:t>
            </a:r>
          </a:p>
          <a:p>
            <a:pPr lvl="1"/>
            <a:r>
              <a:rPr lang="en-US" dirty="0"/>
              <a:t>With God and Was God</a:t>
            </a:r>
          </a:p>
          <a:p>
            <a:r>
              <a:rPr lang="en-US" dirty="0"/>
              <a:t>Christ's Role in Creation</a:t>
            </a:r>
          </a:p>
          <a:p>
            <a:pPr lvl="1"/>
            <a:r>
              <a:rPr lang="en-US" dirty="0"/>
              <a:t>All Things Were Made Through Him</a:t>
            </a:r>
          </a:p>
          <a:p>
            <a:r>
              <a:rPr lang="en-US" dirty="0"/>
              <a:t>The Word (Jesus) Became</a:t>
            </a:r>
          </a:p>
          <a:p>
            <a:pPr lvl="1"/>
            <a:r>
              <a:rPr lang="en-US" dirty="0"/>
              <a:t>Flesh and Dwelt Among Us</a:t>
            </a:r>
          </a:p>
          <a:p>
            <a:r>
              <a:rPr lang="en-US" dirty="0"/>
              <a:t>Immanuel Means</a:t>
            </a:r>
          </a:p>
          <a:p>
            <a:pPr lvl="1"/>
            <a:r>
              <a:rPr lang="en-US" dirty="0"/>
              <a:t>"God With Us"</a:t>
            </a:r>
          </a:p>
          <a:p>
            <a:r>
              <a:rPr lang="en-US" dirty="0"/>
              <a:t>Three Anointed Roles Fulfilled By Christ</a:t>
            </a:r>
          </a:p>
          <a:p>
            <a:pPr lvl="1"/>
            <a:r>
              <a:rPr lang="en-US" dirty="0"/>
              <a:t>Prophet, Priest and King</a:t>
            </a:r>
          </a:p>
          <a:p>
            <a:r>
              <a:rPr lang="en-US" dirty="0"/>
              <a:t>Number of O.T. Prophecies About Jesus</a:t>
            </a:r>
          </a:p>
          <a:p>
            <a:pPr lvl="1"/>
            <a:r>
              <a:rPr lang="en-US" dirty="0"/>
              <a:t>332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Jesus: His Identity</a:t>
            </a:r>
          </a:p>
        </p:txBody>
      </p:sp>
    </p:spTree>
    <p:extLst>
      <p:ext uri="{BB962C8B-B14F-4D97-AF65-F5344CB8AC3E}">
        <p14:creationId xmlns:p14="http://schemas.microsoft.com/office/powerpoint/2010/main" val="648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0342-6F44-4280-6EEB-0F9314A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Announced the Birth of Jesus to Mary</a:t>
            </a:r>
          </a:p>
          <a:p>
            <a:pPr lvl="1"/>
            <a:r>
              <a:rPr lang="en-US" dirty="0"/>
              <a:t>Gabriel</a:t>
            </a:r>
          </a:p>
          <a:p>
            <a:r>
              <a:rPr lang="en-US" dirty="0"/>
              <a:t>City Where the Angel Appeared to Mary</a:t>
            </a:r>
          </a:p>
          <a:p>
            <a:pPr lvl="1"/>
            <a:r>
              <a:rPr lang="en-US" dirty="0"/>
              <a:t>Nazareth</a:t>
            </a:r>
          </a:p>
          <a:p>
            <a:r>
              <a:rPr lang="en-US" dirty="0"/>
              <a:t>Mother and Earthly "Father" of Jesus</a:t>
            </a:r>
          </a:p>
          <a:p>
            <a:pPr lvl="1"/>
            <a:r>
              <a:rPr lang="en-US" dirty="0"/>
              <a:t>Mary &amp; Joseph</a:t>
            </a:r>
          </a:p>
          <a:p>
            <a:r>
              <a:rPr lang="en-US" dirty="0"/>
              <a:t>Birthplace of Jesus</a:t>
            </a:r>
          </a:p>
          <a:p>
            <a:pPr lvl="1"/>
            <a:r>
              <a:rPr lang="en-US" dirty="0"/>
              <a:t>Bethlehem</a:t>
            </a:r>
          </a:p>
          <a:p>
            <a:r>
              <a:rPr lang="en-US" dirty="0"/>
              <a:t>Led the Wise Men to Jesus</a:t>
            </a:r>
          </a:p>
          <a:p>
            <a:pPr lvl="1"/>
            <a:r>
              <a:rPr lang="en-US" dirty="0"/>
              <a:t>His Star in the East</a:t>
            </a:r>
          </a:p>
          <a:p>
            <a:r>
              <a:rPr lang="en-US" dirty="0"/>
              <a:t>Gifts of the Wise Men to Jesus</a:t>
            </a:r>
          </a:p>
          <a:p>
            <a:pPr lvl="1"/>
            <a:r>
              <a:rPr lang="en-US" dirty="0"/>
              <a:t>Gold, Frankincense and Myrrh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Jesus: His Birth</a:t>
            </a:r>
          </a:p>
        </p:txBody>
      </p:sp>
    </p:spTree>
    <p:extLst>
      <p:ext uri="{BB962C8B-B14F-4D97-AF65-F5344CB8AC3E}">
        <p14:creationId xmlns:p14="http://schemas.microsoft.com/office/powerpoint/2010/main" val="18619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0342-6F44-4280-6EEB-0F9314A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Joseph Took Jesus to Escape Herod</a:t>
            </a:r>
          </a:p>
          <a:p>
            <a:pPr lvl="1"/>
            <a:r>
              <a:rPr lang="en-US" dirty="0"/>
              <a:t>Egypt</a:t>
            </a:r>
          </a:p>
          <a:p>
            <a:r>
              <a:rPr lang="en-US" dirty="0"/>
              <a:t>Hometown of Jesus</a:t>
            </a:r>
          </a:p>
          <a:p>
            <a:pPr lvl="1"/>
            <a:r>
              <a:rPr lang="en-US" dirty="0"/>
              <a:t>Nazareth</a:t>
            </a:r>
          </a:p>
          <a:p>
            <a:r>
              <a:rPr lang="en-US" dirty="0"/>
              <a:t>Age of Jesus When Lost in Jerusalem</a:t>
            </a:r>
          </a:p>
          <a:p>
            <a:pPr lvl="1"/>
            <a:r>
              <a:rPr lang="en-US" dirty="0"/>
              <a:t>12 Years Old</a:t>
            </a:r>
          </a:p>
          <a:p>
            <a:r>
              <a:rPr lang="en-US" dirty="0"/>
              <a:t>Response of Jesus When His Mother Found Him</a:t>
            </a:r>
          </a:p>
          <a:p>
            <a:pPr lvl="1"/>
            <a:r>
              <a:rPr lang="en-US" dirty="0"/>
              <a:t>"I must be about My Father's business."</a:t>
            </a:r>
          </a:p>
          <a:p>
            <a:r>
              <a:rPr lang="en-US" dirty="0"/>
              <a:t>Four Areas in Which Jesus Grew</a:t>
            </a:r>
          </a:p>
          <a:p>
            <a:pPr lvl="1"/>
            <a:r>
              <a:rPr lang="en-US" dirty="0"/>
              <a:t>Wisdom, Stature, Favor with God, Favor with Man</a:t>
            </a:r>
          </a:p>
          <a:p>
            <a:r>
              <a:rPr lang="en-US" dirty="0"/>
              <a:t>Jesus' Trade/Work Before Beginning His Ministry</a:t>
            </a:r>
          </a:p>
          <a:p>
            <a:pPr lvl="1"/>
            <a:r>
              <a:rPr lang="en-US" dirty="0"/>
              <a:t>Carpenter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Jesus: His Childhood</a:t>
            </a:r>
          </a:p>
        </p:txBody>
      </p:sp>
    </p:spTree>
    <p:extLst>
      <p:ext uri="{BB962C8B-B14F-4D97-AF65-F5344CB8AC3E}">
        <p14:creationId xmlns:p14="http://schemas.microsoft.com/office/powerpoint/2010/main" val="207331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0342-6F44-4280-6EEB-0F9314A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Forerunner of Jesus</a:t>
            </a:r>
          </a:p>
          <a:p>
            <a:pPr lvl="1"/>
            <a:r>
              <a:rPr lang="en-US" dirty="0"/>
              <a:t>John the Baptist</a:t>
            </a:r>
          </a:p>
          <a:p>
            <a:r>
              <a:rPr lang="en-US" dirty="0"/>
              <a:t>Old Testament Prophet to Whom John the Baptist Likened</a:t>
            </a:r>
          </a:p>
          <a:p>
            <a:pPr lvl="1"/>
            <a:r>
              <a:rPr lang="en-US" dirty="0"/>
              <a:t>Elijah</a:t>
            </a:r>
          </a:p>
          <a:p>
            <a:r>
              <a:rPr lang="en-US" dirty="0"/>
              <a:t>Parents of John the Baptist</a:t>
            </a:r>
          </a:p>
          <a:p>
            <a:pPr lvl="1"/>
            <a:r>
              <a:rPr lang="en-US" dirty="0"/>
              <a:t>Zacharias &amp; Elizabeth</a:t>
            </a:r>
          </a:p>
          <a:p>
            <a:r>
              <a:rPr lang="en-US" dirty="0"/>
              <a:t>Announced the Birth of John the Baptist</a:t>
            </a:r>
          </a:p>
          <a:p>
            <a:pPr lvl="1"/>
            <a:r>
              <a:rPr lang="en-US" dirty="0"/>
              <a:t>Gabriel (to Zacharias)</a:t>
            </a:r>
          </a:p>
          <a:p>
            <a:r>
              <a:rPr lang="en-US" dirty="0"/>
              <a:t>Sign Given to Zacharias About John's Birth</a:t>
            </a:r>
          </a:p>
          <a:p>
            <a:pPr lvl="1"/>
            <a:r>
              <a:rPr lang="en-US" dirty="0"/>
              <a:t>Unable to Speak Until John Was Born</a:t>
            </a:r>
          </a:p>
          <a:p>
            <a:r>
              <a:rPr lang="en-US" dirty="0"/>
              <a:t>Response of Baby John When Mary Spoke</a:t>
            </a:r>
          </a:p>
          <a:p>
            <a:pPr lvl="1"/>
            <a:r>
              <a:rPr lang="en-US" dirty="0"/>
              <a:t>Leaped in His Mother's Womb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the Baptist: His Birth</a:t>
            </a:r>
          </a:p>
        </p:txBody>
      </p:sp>
    </p:spTree>
    <p:extLst>
      <p:ext uri="{BB962C8B-B14F-4D97-AF65-F5344CB8AC3E}">
        <p14:creationId xmlns:p14="http://schemas.microsoft.com/office/powerpoint/2010/main" val="30271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0342-6F44-4280-6EEB-0F9314A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 of John the Baptist</a:t>
            </a:r>
          </a:p>
          <a:p>
            <a:pPr lvl="1"/>
            <a:r>
              <a:rPr lang="en-US" dirty="0"/>
              <a:t>Forerunner of Jesus, to Prepare the Way for Jesus</a:t>
            </a:r>
          </a:p>
          <a:p>
            <a:r>
              <a:rPr lang="en-US" dirty="0"/>
              <a:t>Where John the Baptist Preached</a:t>
            </a:r>
          </a:p>
          <a:p>
            <a:pPr lvl="1"/>
            <a:r>
              <a:rPr lang="en-US" dirty="0"/>
              <a:t>The Wilderness of Judea</a:t>
            </a:r>
          </a:p>
          <a:p>
            <a:r>
              <a:rPr lang="en-US" dirty="0"/>
              <a:t> John the Baptist's Clothing and Food</a:t>
            </a:r>
          </a:p>
          <a:p>
            <a:pPr lvl="1"/>
            <a:r>
              <a:rPr lang="en-US" dirty="0"/>
              <a:t>Clothed in Camel's Hair; Ate Locusts and Wild Honey</a:t>
            </a:r>
          </a:p>
          <a:p>
            <a:r>
              <a:rPr lang="en-US" dirty="0"/>
              <a:t>Reason John Was Called "the Baptist"</a:t>
            </a:r>
          </a:p>
          <a:p>
            <a:pPr lvl="1"/>
            <a:r>
              <a:rPr lang="en-US" dirty="0"/>
              <a:t>He Baptized (Immersed) People</a:t>
            </a:r>
          </a:p>
          <a:p>
            <a:r>
              <a:rPr lang="en-US" dirty="0"/>
              <a:t>Purpose of John's Baptism</a:t>
            </a:r>
          </a:p>
          <a:p>
            <a:pPr lvl="1"/>
            <a:r>
              <a:rPr lang="en-US" dirty="0"/>
              <a:t>For the Remission of Sins</a:t>
            </a:r>
          </a:p>
          <a:p>
            <a:r>
              <a:rPr lang="en-US" dirty="0"/>
              <a:t>Message of John the Baptist</a:t>
            </a:r>
          </a:p>
          <a:p>
            <a:pPr lvl="1"/>
            <a:r>
              <a:rPr lang="en-US" dirty="0"/>
              <a:t>"Repent, for the kingdom of heaven is at hand!"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the Baptist: His Work</a:t>
            </a:r>
          </a:p>
        </p:txBody>
      </p:sp>
    </p:spTree>
    <p:extLst>
      <p:ext uri="{BB962C8B-B14F-4D97-AF65-F5344CB8AC3E}">
        <p14:creationId xmlns:p14="http://schemas.microsoft.com/office/powerpoint/2010/main" val="9021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0342-6F44-4280-6EEB-0F9314A2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Baptized Jesus</a:t>
            </a:r>
          </a:p>
          <a:p>
            <a:pPr lvl="1"/>
            <a:r>
              <a:rPr lang="en-US" dirty="0"/>
              <a:t>John the Baptist</a:t>
            </a:r>
          </a:p>
          <a:p>
            <a:r>
              <a:rPr lang="en-US" dirty="0"/>
              <a:t>Where Jesus Baptized</a:t>
            </a:r>
          </a:p>
          <a:p>
            <a:pPr lvl="1"/>
            <a:r>
              <a:rPr lang="en-US" dirty="0"/>
              <a:t>Jordan River</a:t>
            </a:r>
          </a:p>
          <a:p>
            <a:r>
              <a:rPr lang="en-US" dirty="0"/>
              <a:t>Reason Jesus Was Baptized</a:t>
            </a:r>
          </a:p>
          <a:p>
            <a:pPr lvl="1"/>
            <a:r>
              <a:rPr lang="en-US" dirty="0"/>
              <a:t>"To fulfill all righteousness"</a:t>
            </a:r>
          </a:p>
          <a:p>
            <a:r>
              <a:rPr lang="en-US" dirty="0"/>
              <a:t>Descended Upon Jesus Like a Dove After His Baptism</a:t>
            </a:r>
          </a:p>
          <a:p>
            <a:pPr lvl="1"/>
            <a:r>
              <a:rPr lang="en-US" dirty="0"/>
              <a:t>The Holy Spirit </a:t>
            </a:r>
          </a:p>
          <a:p>
            <a:r>
              <a:rPr lang="en-US" dirty="0"/>
              <a:t>Spoke After Jesus Was Baptized</a:t>
            </a:r>
          </a:p>
          <a:p>
            <a:pPr lvl="1"/>
            <a:r>
              <a:rPr lang="en-US" dirty="0"/>
              <a:t>A Voice from Heaven</a:t>
            </a:r>
          </a:p>
          <a:p>
            <a:r>
              <a:rPr lang="en-US" dirty="0"/>
              <a:t>Words Spoken from Heaven</a:t>
            </a:r>
          </a:p>
          <a:p>
            <a:pPr lvl="1"/>
            <a:r>
              <a:rPr lang="en-US" dirty="0"/>
              <a:t>“This is my beloved Son, in whom I am well pleased.”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Jesus: His Baptism</a:t>
            </a:r>
          </a:p>
        </p:txBody>
      </p:sp>
    </p:spTree>
    <p:extLst>
      <p:ext uri="{BB962C8B-B14F-4D97-AF65-F5344CB8AC3E}">
        <p14:creationId xmlns:p14="http://schemas.microsoft.com/office/powerpoint/2010/main" val="3569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683FF5-F8F0-9BA1-F322-DF3BBC6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Locations</a:t>
            </a:r>
          </a:p>
        </p:txBody>
      </p:sp>
      <p:sp>
        <p:nvSpPr>
          <p:cNvPr id="47" name="AutoShape 39">
            <a:extLst>
              <a:ext uri="{FF2B5EF4-FFF2-40B4-BE49-F238E27FC236}">
                <a16:creationId xmlns:a16="http://schemas.microsoft.com/office/drawing/2014/main" id="{8E15501E-7B83-B168-9D52-50AA89DC9E1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5100" y="1041400"/>
            <a:ext cx="117316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1">
            <a:extLst>
              <a:ext uri="{FF2B5EF4-FFF2-40B4-BE49-F238E27FC236}">
                <a16:creationId xmlns:a16="http://schemas.microsoft.com/office/drawing/2014/main" id="{38D52D40-2216-F918-B56A-99D7038C3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8300" y="1042988"/>
            <a:ext cx="0" cy="50546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2">
            <a:extLst>
              <a:ext uri="{FF2B5EF4-FFF2-40B4-BE49-F238E27FC236}">
                <a16:creationId xmlns:a16="http://schemas.microsoft.com/office/drawing/2014/main" id="{1921BA47-FF97-5918-7269-0DFF61EC8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1609725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3">
            <a:extLst>
              <a:ext uri="{FF2B5EF4-FFF2-40B4-BE49-F238E27FC236}">
                <a16:creationId xmlns:a16="http://schemas.microsoft.com/office/drawing/2014/main" id="{B841EB56-52F0-BEB5-686A-B86C1E74D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2170113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4">
            <a:extLst>
              <a:ext uri="{FF2B5EF4-FFF2-40B4-BE49-F238E27FC236}">
                <a16:creationId xmlns:a16="http://schemas.microsoft.com/office/drawing/2014/main" id="{65B67209-0D22-6674-4817-71324540D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2728913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5">
            <a:extLst>
              <a:ext uri="{FF2B5EF4-FFF2-40B4-BE49-F238E27FC236}">
                <a16:creationId xmlns:a16="http://schemas.microsoft.com/office/drawing/2014/main" id="{B09B732E-8C7D-1DF4-D5F3-8AD2C6E6D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3289300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6">
            <a:extLst>
              <a:ext uri="{FF2B5EF4-FFF2-40B4-BE49-F238E27FC236}">
                <a16:creationId xmlns:a16="http://schemas.microsoft.com/office/drawing/2014/main" id="{55495E19-DB34-52C1-DCDC-BBD92D0D5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3849688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840496D2-DBCD-3FB1-2033-2AA2E7A4A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4410075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899CC07C-0C5F-9D26-DB17-3E126294A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4970463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49">
            <a:extLst>
              <a:ext uri="{FF2B5EF4-FFF2-40B4-BE49-F238E27FC236}">
                <a16:creationId xmlns:a16="http://schemas.microsoft.com/office/drawing/2014/main" id="{C4315CA8-0CFE-D7EC-1C9E-D38EE60AD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5530850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0">
            <a:extLst>
              <a:ext uri="{FF2B5EF4-FFF2-40B4-BE49-F238E27FC236}">
                <a16:creationId xmlns:a16="http://schemas.microsoft.com/office/drawing/2014/main" id="{CB8FC27F-8126-35E9-A78F-37FE81CDE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038" y="1042988"/>
            <a:ext cx="0" cy="50546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1">
            <a:extLst>
              <a:ext uri="{FF2B5EF4-FFF2-40B4-BE49-F238E27FC236}">
                <a16:creationId xmlns:a16="http://schemas.microsoft.com/office/drawing/2014/main" id="{DAAEA204-9BA2-6513-117F-12A09A03B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4025" y="1042988"/>
            <a:ext cx="0" cy="50546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2">
            <a:extLst>
              <a:ext uri="{FF2B5EF4-FFF2-40B4-BE49-F238E27FC236}">
                <a16:creationId xmlns:a16="http://schemas.microsoft.com/office/drawing/2014/main" id="{077F09DD-1767-DA61-D49F-8C8C0C386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1049338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3">
            <a:extLst>
              <a:ext uri="{FF2B5EF4-FFF2-40B4-BE49-F238E27FC236}">
                <a16:creationId xmlns:a16="http://schemas.microsoft.com/office/drawing/2014/main" id="{B904E2B5-0AAD-3987-8ED3-2BED8A5A5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6091238"/>
            <a:ext cx="11723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4D223853-80CA-9C36-3716-55F79959F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150938"/>
            <a:ext cx="3481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Was Born of a Virgin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1FB44409-5E02-1B3A-98AF-862CEF3D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1150938"/>
            <a:ext cx="195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1:23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075E48AB-CF1B-4BCD-3FAD-B8423C802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11325"/>
            <a:ext cx="7294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Is Jehovah, for John Prepared the Way for Jehovah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4C301DE6-BB9F-58DD-9F22-4FE434AF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1711325"/>
            <a:ext cx="17986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3:3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D642EE5A-A196-A126-0DB0-767093C8B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271713"/>
            <a:ext cx="6805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Purpose of John's Baptism Was for Remission of Sins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03B1887D-CE1D-1C2D-ED03-3C5C851F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2271713"/>
            <a:ext cx="1295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Mark 1:4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3AE344D8-65D4-17DB-78C6-BC22774B4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832100"/>
            <a:ext cx="8313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Reigns Now Over His Heavenly Kingdom on David's Throne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1">
            <a:extLst>
              <a:ext uri="{FF2B5EF4-FFF2-40B4-BE49-F238E27FC236}">
                <a16:creationId xmlns:a16="http://schemas.microsoft.com/office/drawing/2014/main" id="{74E8BA81-484C-63EA-0278-CFF38F17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2832100"/>
            <a:ext cx="13700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1:32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2">
            <a:extLst>
              <a:ext uri="{FF2B5EF4-FFF2-40B4-BE49-F238E27FC236}">
                <a16:creationId xmlns:a16="http://schemas.microsoft.com/office/drawing/2014/main" id="{EF869810-CD3D-FB85-898C-DA6B7FDB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900" y="2832100"/>
            <a:ext cx="2555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3">
            <a:extLst>
              <a:ext uri="{FF2B5EF4-FFF2-40B4-BE49-F238E27FC236}">
                <a16:creationId xmlns:a16="http://schemas.microsoft.com/office/drawing/2014/main" id="{C4F44AB1-0170-222D-E288-28C09FD6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4975" y="2832100"/>
            <a:ext cx="4714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id="{C767EE67-760E-C9CA-6752-36B7DA8D9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389313"/>
            <a:ext cx="88280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Same Word “Babe” Used for Life in the Womb and Out of the Womb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id="{F8F8CD27-D56E-1D73-2595-A4D3181C7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3389313"/>
            <a:ext cx="20685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1:41; 2:12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6">
            <a:extLst>
              <a:ext uri="{FF2B5EF4-FFF2-40B4-BE49-F238E27FC236}">
                <a16:creationId xmlns:a16="http://schemas.microsoft.com/office/drawing/2014/main" id="{03DF3BDB-A316-7459-8D83-D0DA7A99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949700"/>
            <a:ext cx="20732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Is Eternal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FF689A77-7659-B564-57E7-914649604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3949700"/>
            <a:ext cx="1216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8">
            <a:extLst>
              <a:ext uri="{FF2B5EF4-FFF2-40B4-BE49-F238E27FC236}">
                <a16:creationId xmlns:a16="http://schemas.microsoft.com/office/drawing/2014/main" id="{D09BD687-3BCC-CD0D-92D9-71989E06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510088"/>
            <a:ext cx="3182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Created All Things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69">
            <a:extLst>
              <a:ext uri="{FF2B5EF4-FFF2-40B4-BE49-F238E27FC236}">
                <a16:creationId xmlns:a16="http://schemas.microsoft.com/office/drawing/2014/main" id="{00CF4C8A-AEC8-89C4-98BC-AB0A53DF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4510088"/>
            <a:ext cx="1216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id="{1D5C7C4F-DE5F-5647-C22A-EFEFCABDC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072063"/>
            <a:ext cx="4960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Eternal Word (God) Became Flesh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1">
            <a:extLst>
              <a:ext uri="{FF2B5EF4-FFF2-40B4-BE49-F238E27FC236}">
                <a16:creationId xmlns:a16="http://schemas.microsoft.com/office/drawing/2014/main" id="{665B2006-2E13-9822-45C3-16CB98A60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5072063"/>
            <a:ext cx="167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1:1, 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2">
            <a:extLst>
              <a:ext uri="{FF2B5EF4-FFF2-40B4-BE49-F238E27FC236}">
                <a16:creationId xmlns:a16="http://schemas.microsoft.com/office/drawing/2014/main" id="{B1D2F1C7-51C6-E9E1-8761-299B8057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32450"/>
            <a:ext cx="88915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Those Who Believe in Christ Have the Right to Become a Child of God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3">
            <a:extLst>
              <a:ext uri="{FF2B5EF4-FFF2-40B4-BE49-F238E27FC236}">
                <a16:creationId xmlns:a16="http://schemas.microsoft.com/office/drawing/2014/main" id="{4C24D9EE-33D2-FC2B-D24C-CC9494017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38" y="5632450"/>
            <a:ext cx="13700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731</Words>
  <Application>Microsoft Office PowerPoint</Application>
  <PresentationFormat>Widescreen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The Gospels: Overview</vt:lpstr>
      <vt:lpstr>Jesus: His Identity</vt:lpstr>
      <vt:lpstr>Jesus: His Birth</vt:lpstr>
      <vt:lpstr>Jesus: His Childhood</vt:lpstr>
      <vt:lpstr>John the Baptist: His Birth</vt:lpstr>
      <vt:lpstr>John the Baptist: His Work</vt:lpstr>
      <vt:lpstr>Jesus: His Baptism</vt:lpstr>
      <vt:lpstr>Key Locations</vt:lpstr>
      <vt:lpstr>Memory Verses</vt:lpstr>
      <vt:lpstr>Key 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27</cp:revision>
  <dcterms:created xsi:type="dcterms:W3CDTF">2022-01-02T19:06:09Z</dcterms:created>
  <dcterms:modified xsi:type="dcterms:W3CDTF">2022-05-22T20:36:52Z</dcterms:modified>
</cp:coreProperties>
</file>