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7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9BC04-D1C9-EEBC-3760-D991E99906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05FA36-BA8B-61CC-FB51-2B25FE964F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91AD04-BBD6-B93D-B7A9-997B4BDE5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102E3-C413-47CF-B488-21DFD344F625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9ED74-4F6F-9B30-758B-D64F8DF11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B14EA9-6FFA-099F-83F2-47DAF8CC2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F5BE-4BEB-4E59-B679-00E9277599E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51FC1F91-A1F9-B074-3269-396E4C9CE9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826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2B572E4D-44E3-1904-DEEE-36C1F9DEBF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F9DB2-C64C-6670-C2D8-5A9C4D663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5" y="2499360"/>
            <a:ext cx="11980179" cy="435864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 marL="914400" indent="-228600"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934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32849-2412-BAC8-C0F5-E120187F2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0232C-9719-34AC-8039-1CBC4CAEC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5D411-43C4-F79A-55F1-21D8CF498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102E3-C413-47CF-B488-21DFD344F625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04E1D-207C-B1B4-40F7-91902A970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2BA24-7C71-3500-166B-E6A1D4DB2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F5BE-4BEB-4E59-B679-00E927759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82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5CE91-5A22-A993-2ADF-931145227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AB36D-5949-CC21-09A8-81E2D221D0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ABE6DD-781A-9CEF-3B16-051D49A72F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8A800C-68F7-F5C6-4F3D-361053021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102E3-C413-47CF-B488-21DFD344F625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0972B6-639C-6F01-137D-4CB4F2A34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E223FC-D6B8-666E-491A-A4A81FBF8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F5BE-4BEB-4E59-B679-00E927759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02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9EA62-5E2C-F436-DF0D-BA2BB2084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9359E3-7650-DCF4-447A-DB0E315D3E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B82E25-79E7-892D-8BE8-017686C9C2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4A8905-4772-D95E-E880-1273425214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D55E85-CD63-2D31-94CA-5939896435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DDB0DC-12FC-B65B-2204-463848645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102E3-C413-47CF-B488-21DFD344F625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2A9F0F-3798-F8FF-41A7-BF99B7C34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46ACE5-B195-54A0-4B08-9B16E03EC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F5BE-4BEB-4E59-B679-00E927759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265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5EE35-BB5C-EB63-6A69-DAA929980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133FF3-9322-BC62-421E-4BD261DCB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102E3-C413-47CF-B488-21DFD344F625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2C930D-E09B-08EC-0C40-D6D5B01B5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CEC6AA-5A93-D1F0-95E0-A89A4A1CB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F5BE-4BEB-4E59-B679-00E927759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215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F01A65-AB11-D822-1E00-0861586B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102E3-C413-47CF-B488-21DFD344F625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F23213-959B-BF90-BBCC-922DB193C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027BF5-2014-AC29-DFD1-C4907A5C1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F5BE-4BEB-4E59-B679-00E927759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74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0AD80-9421-D832-76B3-2993D59D7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62847-2BFD-D15C-ACCC-DF0BD7C23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222615-E409-4EDC-21DE-EB8F4E9C7D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348AF2-C9D4-F5F0-C19A-A70F99537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102E3-C413-47CF-B488-21DFD344F625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1E82D4-BC6D-FADA-1876-E3D2ACD70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7261EA-7773-DA65-EEE0-AD9B976C7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F5BE-4BEB-4E59-B679-00E927759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791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D7000-556E-EA3C-EECA-923A3AB8E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FC3C46-3B5C-AD3D-321B-B36B7E1ECD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FAB6E2-C576-9C59-7BD3-4CFFC17A2C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E60D8F-C126-FEF9-7B83-F2374AA94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102E3-C413-47CF-B488-21DFD344F625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819B01-2A80-A0A0-D19B-A89634BFA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4887FB-1E97-41AF-E30F-56556DC84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F5BE-4BEB-4E59-B679-00E927759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0540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73BAF-2D54-A9C3-8398-B6C418F59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8ECD29-7A1F-057B-BCAD-535623FC74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CEDF83-3DCF-17C1-0E94-DE6510D80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102E3-C413-47CF-B488-21DFD344F625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DFD75-820A-4B3E-3EF7-7FB390F05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3C3BBE-57D8-5E21-CE69-22F13DC82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F5BE-4BEB-4E59-B679-00E927759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5863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8F9CFA-E3F5-06B7-AAAC-F1B25A70C2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A09A75-EE70-8A40-BD9A-65EDCB9EC4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BEACE-77DA-7C44-43E2-7F57C1F46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102E3-C413-47CF-B488-21DFD344F625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B6BF35-0CCB-192A-6CF8-B5A5C8A6C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850AF-9150-60B0-904F-DCA07204D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F5BE-4BEB-4E59-B679-00E927759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59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11743BEB-1085-80D6-E18B-6AA727F65C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F9DB2-C64C-6670-C2D8-5A9C4D663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5" y="1473288"/>
            <a:ext cx="11980179" cy="538471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 marL="914400" indent="-228600"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9507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9FF6E540-86C7-7868-EC59-C521AA6F6C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F9DB2-C64C-6670-C2D8-5A9C4D663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5" y="1473288"/>
            <a:ext cx="11980179" cy="538471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 marL="914400" indent="-228600"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2055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FF7A58EF-85BC-A9F2-4ECD-C345ABA2D1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F9DB2-C64C-6670-C2D8-5A9C4D663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5" y="1473288"/>
            <a:ext cx="11980179" cy="538471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 marL="914400" indent="-228600"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1717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221A4114-F750-6A49-8491-3D16829655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F9DB2-C64C-6670-C2D8-5A9C4D663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5" y="1473288"/>
            <a:ext cx="11980179" cy="538471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 marL="914400" indent="-228600"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0409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EC8CC1CF-1532-0552-5B75-989112E69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F9DB2-C64C-6670-C2D8-5A9C4D663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5" y="1473288"/>
            <a:ext cx="11980179" cy="538471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 marL="914400" indent="-228600"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446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ABDA47D2-1907-727D-26D7-87E443B4DE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F9DB2-C64C-6670-C2D8-5A9C4D663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5" y="1473288"/>
            <a:ext cx="11980179" cy="538471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 marL="914400" indent="-228600"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369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E9E5FCFF-2CFB-457F-D80D-57CDE389A0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F9DB2-C64C-6670-C2D8-5A9C4D663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5" y="1473288"/>
            <a:ext cx="11980179" cy="538471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 marL="914400" indent="-228600"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2755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5BC9D6FB-165F-91EA-DAD6-2283A83455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F9DB2-C64C-6670-C2D8-5A9C4D663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5" y="1473288"/>
            <a:ext cx="11980179" cy="538471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 marL="914400" indent="-228600"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8663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A3947A-A25F-BDA6-6499-1AEF42701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FC7144-B0D6-9DC0-6F70-22D52F938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4E5576-FA44-8373-B6D6-E620FE6DE3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102E3-C413-47CF-B488-21DFD344F625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35DB2-03C6-A1C2-6D81-1400E21ACF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1BC3C0-C9BE-37B8-D447-D3FC9E5E91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2F5BE-4BEB-4E59-B679-00E927759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84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7" r:id="rId9"/>
    <p:sldLayoutId id="2147483666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E1F377-3699-79D9-01AF-DF4F40491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 are only TWO genders – always have been, always will be</a:t>
            </a:r>
          </a:p>
          <a:p>
            <a:r>
              <a:rPr lang="en-US" dirty="0"/>
              <a:t>Every person is either MALE or FEMALE</a:t>
            </a:r>
          </a:p>
          <a:p>
            <a:r>
              <a:rPr lang="en-US" dirty="0"/>
              <a:t>A person’s gender (male or female):</a:t>
            </a:r>
          </a:p>
          <a:p>
            <a:pPr lvl="1"/>
            <a:r>
              <a:rPr lang="en-US" dirty="0"/>
              <a:t>Is determined at conception</a:t>
            </a:r>
          </a:p>
          <a:p>
            <a:pPr lvl="1"/>
            <a:r>
              <a:rPr lang="en-US" dirty="0"/>
              <a:t>Is formed in the womb</a:t>
            </a:r>
          </a:p>
          <a:p>
            <a:pPr lvl="1"/>
            <a:r>
              <a:rPr lang="en-US" dirty="0"/>
              <a:t>Is identified at birth</a:t>
            </a:r>
          </a:p>
          <a:p>
            <a:pPr lvl="1"/>
            <a:r>
              <a:rPr lang="en-US" dirty="0"/>
              <a:t>Remains unchanged for life</a:t>
            </a:r>
          </a:p>
          <a:p>
            <a:r>
              <a:rPr lang="en-US" dirty="0"/>
              <a:t>This is the way GOD carefully and lovingly created ALL of us</a:t>
            </a:r>
          </a:p>
          <a:p>
            <a:r>
              <a:rPr lang="en-US" dirty="0"/>
              <a:t>Truth is simple!</a:t>
            </a:r>
          </a:p>
        </p:txBody>
      </p:sp>
    </p:spTree>
    <p:extLst>
      <p:ext uri="{BB962C8B-B14F-4D97-AF65-F5344CB8AC3E}">
        <p14:creationId xmlns:p14="http://schemas.microsoft.com/office/powerpoint/2010/main" val="381523377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E1F377-3699-79D9-01AF-DF4F40491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Since the beginning of time, EVERY person has clearly been distinguishably identifiable as male or female</a:t>
            </a:r>
          </a:p>
          <a:p>
            <a:pPr lvl="1"/>
            <a:r>
              <a:rPr lang="en-US" dirty="0"/>
              <a:t>Science has not changed. The Bible has not changed. Truth has not changed.</a:t>
            </a:r>
          </a:p>
          <a:p>
            <a:pPr lvl="1"/>
            <a:r>
              <a:rPr lang="en-US" dirty="0"/>
              <a:t>Today we are witnessing what happens when you plant ideas and feelings in people’s heads, and then celebrate and encourage those feelings</a:t>
            </a:r>
          </a:p>
          <a:p>
            <a:pPr lvl="2"/>
            <a:r>
              <a:rPr lang="en-US" dirty="0"/>
              <a:t>That’s NOT science, or Bible, or truth!</a:t>
            </a:r>
          </a:p>
          <a:p>
            <a:pPr lvl="2"/>
            <a:r>
              <a:rPr lang="en-US" dirty="0"/>
              <a:t>They say: “Gender is a term that relates to how we feel about ourselves”</a:t>
            </a:r>
          </a:p>
          <a:p>
            <a:pPr lvl="1"/>
            <a:r>
              <a:rPr lang="en-US" dirty="0"/>
              <a:t>Feelings are not a safe, trustworthy, acceptable, consistent standard (for anything) (Jer. 10:23; Prov. 14:12; 2 Kgs. 5:11)</a:t>
            </a:r>
          </a:p>
          <a:p>
            <a:pPr lvl="2"/>
            <a:r>
              <a:rPr lang="en-US" dirty="0"/>
              <a:t>“Jacob went near to Isaac his father, and he felt him” (Gen. 27:22)</a:t>
            </a:r>
          </a:p>
          <a:p>
            <a:pPr lvl="2"/>
            <a:r>
              <a:rPr lang="en-US" dirty="0"/>
              <a:t>“Gideon attacked the army while the camp felt secure” (Judg. 8:11)</a:t>
            </a:r>
          </a:p>
          <a:p>
            <a:pPr lvl="2"/>
            <a:r>
              <a:rPr lang="en-US" dirty="0"/>
              <a:t>“Saul…felt compelled, and offered a burnt offering” (1 Sam. 13:12)</a:t>
            </a:r>
          </a:p>
        </p:txBody>
      </p:sp>
    </p:spTree>
    <p:extLst>
      <p:ext uri="{BB962C8B-B14F-4D97-AF65-F5344CB8AC3E}">
        <p14:creationId xmlns:p14="http://schemas.microsoft.com/office/powerpoint/2010/main" val="18749622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E1F377-3699-79D9-01AF-DF4F40491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simplicity and obvious nature of ONLY TWO genders is evident in everyday life and terminology</a:t>
            </a:r>
          </a:p>
          <a:p>
            <a:r>
              <a:rPr lang="en-US" dirty="0"/>
              <a:t>“Male” = “designating or having a part shaped to fit into a corresponding hollow part (called female): said of pipe fittings, electrical plugs, etc.”</a:t>
            </a:r>
          </a:p>
          <a:p>
            <a:r>
              <a:rPr lang="en-US" dirty="0"/>
              <a:t>“Female” = “designating or having a hollow part shaped to receive a corresponding inserted part (called male): said of pipe fittings, electrical plugs, etc.”</a:t>
            </a:r>
          </a:p>
          <a:p>
            <a:r>
              <a:rPr lang="en-US" dirty="0"/>
              <a:t>The differentiating of male and female is so obvious and discernable by the parts associated therewith, that the terminology has been used for years in various fields of work </a:t>
            </a:r>
          </a:p>
        </p:txBody>
      </p:sp>
    </p:spTree>
    <p:extLst>
      <p:ext uri="{BB962C8B-B14F-4D97-AF65-F5344CB8AC3E}">
        <p14:creationId xmlns:p14="http://schemas.microsoft.com/office/powerpoint/2010/main" val="123617239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E1F377-3699-79D9-01AF-DF4F40491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Male is always a male and has male parts</a:t>
            </a:r>
          </a:p>
          <a:p>
            <a:pPr marL="227013" indent="0">
              <a:buNone/>
            </a:pPr>
            <a:r>
              <a:rPr lang="en-US" dirty="0"/>
              <a:t>Female is always a female and has female parts</a:t>
            </a:r>
          </a:p>
          <a:p>
            <a:r>
              <a:rPr lang="en-US" dirty="0"/>
              <a:t>Like in shop class, the male (parts) and the female (parts) correspond precisely (Gen. 2:18; Song of Sol.)</a:t>
            </a:r>
          </a:p>
          <a:p>
            <a:r>
              <a:rPr lang="en-US" dirty="0"/>
              <a:t>That is exactly as God designed them</a:t>
            </a:r>
          </a:p>
          <a:p>
            <a:pPr lvl="1"/>
            <a:r>
              <a:rPr lang="en-US" dirty="0"/>
              <a:t>God designed the male (parts) for the female (parts)</a:t>
            </a:r>
          </a:p>
          <a:p>
            <a:pPr lvl="1"/>
            <a:r>
              <a:rPr lang="en-US" dirty="0"/>
              <a:t>God designed the female (parts) for the male (parts)</a:t>
            </a:r>
          </a:p>
          <a:p>
            <a:pPr lvl="1"/>
            <a:r>
              <a:rPr lang="en-US" dirty="0"/>
              <a:t>Male (parts) were never designed to go with other male (parts)</a:t>
            </a:r>
          </a:p>
          <a:p>
            <a:pPr lvl="1"/>
            <a:r>
              <a:rPr lang="en-US" dirty="0"/>
              <a:t>Female (parts) were never designed to go with other female (parts)</a:t>
            </a:r>
          </a:p>
          <a:p>
            <a:pPr lvl="1"/>
            <a:r>
              <a:rPr lang="en-US" dirty="0"/>
              <a:t>Scripture makes this clear (Lev. 18:22; 20:13; Rom. 1:24-28)</a:t>
            </a:r>
          </a:p>
          <a:p>
            <a:pPr lvl="1"/>
            <a:r>
              <a:rPr lang="en-US" dirty="0"/>
              <a:t>There are often physical ramifications that arise as a result (Rom. 1:27)</a:t>
            </a:r>
          </a:p>
          <a:p>
            <a:r>
              <a:rPr lang="en-US" dirty="0"/>
              <a:t>God’s design is for one biological male to marry one biological female and to engage with their corresponding parts only inside of their lifelong, heterosexual marriage</a:t>
            </a:r>
          </a:p>
          <a:p>
            <a:pPr lvl="1"/>
            <a:r>
              <a:rPr lang="en-US" dirty="0"/>
              <a:t>Any other arrangement is sin and will not inherit God’s reward (1 Cor. 6:9-10; Gal. 5:19-21; Heb. 13:4)</a:t>
            </a:r>
          </a:p>
        </p:txBody>
      </p:sp>
    </p:spTree>
    <p:extLst>
      <p:ext uri="{BB962C8B-B14F-4D97-AF65-F5344CB8AC3E}">
        <p14:creationId xmlns:p14="http://schemas.microsoft.com/office/powerpoint/2010/main" val="344546147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E1F377-3699-79D9-01AF-DF4F40491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English class we learn to properly define terms</a:t>
            </a:r>
          </a:p>
          <a:p>
            <a:r>
              <a:rPr lang="en-US" dirty="0"/>
              <a:t>In English class we learn how to read, write and understand language</a:t>
            </a:r>
          </a:p>
          <a:p>
            <a:r>
              <a:rPr lang="en-US" dirty="0"/>
              <a:t>In English class we learn about simple things, like pronouns</a:t>
            </a:r>
          </a:p>
          <a:p>
            <a:pPr lvl="1"/>
            <a:r>
              <a:rPr lang="en-US" dirty="0"/>
              <a:t>“He” = “the man, boy or male previously mentioned: masculine personal pronoun in the third person singular”</a:t>
            </a:r>
          </a:p>
          <a:p>
            <a:pPr lvl="1"/>
            <a:r>
              <a:rPr lang="en-US" dirty="0"/>
              <a:t>“She” = “the woman, girl, or female animal previously mentioned: feminine personal pronoun in the third person singular” </a:t>
            </a:r>
          </a:p>
          <a:p>
            <a:pPr lvl="1"/>
            <a:r>
              <a:rPr lang="en-US" dirty="0"/>
              <a:t>“They” = “the persons, animals, or things previously mentioned: personal pronoun in the third person plural”</a:t>
            </a:r>
          </a:p>
          <a:p>
            <a:r>
              <a:rPr lang="en-US" dirty="0"/>
              <a:t>“He” is always man, boy, male</a:t>
            </a:r>
          </a:p>
          <a:p>
            <a:r>
              <a:rPr lang="en-US" dirty="0"/>
              <a:t>“She” is always woman, girl, female</a:t>
            </a:r>
          </a:p>
          <a:p>
            <a:r>
              <a:rPr lang="en-US" dirty="0"/>
              <a:t>I can change my pronoun, but that does not change what I am!</a:t>
            </a:r>
          </a:p>
        </p:txBody>
      </p:sp>
    </p:spTree>
    <p:extLst>
      <p:ext uri="{BB962C8B-B14F-4D97-AF65-F5344CB8AC3E}">
        <p14:creationId xmlns:p14="http://schemas.microsoft.com/office/powerpoint/2010/main" val="17443327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E1F377-3699-79D9-01AF-DF4F40491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In literature, male characters are always “he” and females are always “she”</a:t>
            </a:r>
          </a:p>
          <a:p>
            <a:r>
              <a:rPr lang="en-US" dirty="0"/>
              <a:t>In history, male figures are always “he” and female figures are always “she”</a:t>
            </a:r>
          </a:p>
          <a:p>
            <a:r>
              <a:rPr lang="en-US" dirty="0"/>
              <a:t>In the Bible, male individuals are always “he” and females are always “she”</a:t>
            </a:r>
          </a:p>
          <a:p>
            <a:pPr lvl="1"/>
            <a:r>
              <a:rPr lang="en-US" dirty="0"/>
              <a:t>“He” – 10,425 times in the Bible – always male</a:t>
            </a:r>
          </a:p>
          <a:p>
            <a:pPr lvl="1"/>
            <a:r>
              <a:rPr lang="en-US" dirty="0"/>
              <a:t>“She” – 971 times in the Bible – always female</a:t>
            </a:r>
          </a:p>
          <a:p>
            <a:pPr lvl="1"/>
            <a:r>
              <a:rPr lang="en-US" dirty="0"/>
              <a:t>“Him” – 6,274 times in the Bible – always male</a:t>
            </a:r>
          </a:p>
          <a:p>
            <a:pPr lvl="1"/>
            <a:r>
              <a:rPr lang="en-US" dirty="0"/>
              <a:t>“Her” – 1,791 times in the Bible – always female</a:t>
            </a:r>
          </a:p>
          <a:p>
            <a:pPr lvl="1"/>
            <a:r>
              <a:rPr lang="en-US" dirty="0"/>
              <a:t>“His” – 7,944 times in the Bible – always male</a:t>
            </a:r>
          </a:p>
          <a:p>
            <a:pPr lvl="1"/>
            <a:r>
              <a:rPr lang="en-US" dirty="0"/>
              <a:t>“Hers” – 2 times in the Bible – always female</a:t>
            </a:r>
          </a:p>
          <a:p>
            <a:pPr lvl="1"/>
            <a:r>
              <a:rPr lang="en-US" dirty="0"/>
              <a:t>“Himself” – 545 times in the Bible – always male</a:t>
            </a:r>
          </a:p>
          <a:p>
            <a:pPr lvl="1"/>
            <a:r>
              <a:rPr lang="en-US" dirty="0"/>
              <a:t>“Herself” – 54 times in the Bible – always female</a:t>
            </a:r>
          </a:p>
          <a:p>
            <a:pPr lvl="1"/>
            <a:r>
              <a:rPr lang="en-US" dirty="0"/>
              <a:t>The personal pronoun NEVER changed for anyone throughout Biblical record</a:t>
            </a:r>
          </a:p>
          <a:p>
            <a:r>
              <a:rPr lang="en-US" dirty="0"/>
              <a:t>“From the beginning of the creation, God ‘made them male and female’” (Mk. 10:6)</a:t>
            </a:r>
          </a:p>
        </p:txBody>
      </p:sp>
    </p:spTree>
    <p:extLst>
      <p:ext uri="{BB962C8B-B14F-4D97-AF65-F5344CB8AC3E}">
        <p14:creationId xmlns:p14="http://schemas.microsoft.com/office/powerpoint/2010/main" val="34682183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E1F377-3699-79D9-01AF-DF4F40491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There are only TWO genders – Every person is either MALE or FEMALE</a:t>
            </a:r>
          </a:p>
          <a:p>
            <a:r>
              <a:rPr lang="en-US" dirty="0"/>
              <a:t>God made boys to be boys</a:t>
            </a:r>
          </a:p>
          <a:p>
            <a:pPr lvl="1"/>
            <a:r>
              <a:rPr lang="en-US" dirty="0"/>
              <a:t>He made boys to always be boys and they always will be</a:t>
            </a:r>
          </a:p>
          <a:p>
            <a:pPr lvl="1"/>
            <a:r>
              <a:rPr lang="en-US" dirty="0"/>
              <a:t>He made boys to be attracted to and to marry girls</a:t>
            </a:r>
          </a:p>
          <a:p>
            <a:pPr lvl="1"/>
            <a:r>
              <a:rPr lang="en-US" dirty="0"/>
              <a:t>If God made you a boy, accept it, celebrate it, own it, live like it</a:t>
            </a:r>
          </a:p>
          <a:p>
            <a:r>
              <a:rPr lang="en-US" dirty="0"/>
              <a:t>God made girls to be girls</a:t>
            </a:r>
          </a:p>
          <a:p>
            <a:pPr lvl="1"/>
            <a:r>
              <a:rPr lang="en-US" dirty="0"/>
              <a:t>He made girls to always be girls and they always will be</a:t>
            </a:r>
          </a:p>
          <a:p>
            <a:pPr lvl="1"/>
            <a:r>
              <a:rPr lang="en-US" dirty="0"/>
              <a:t>He made girls to be attracted to and to marry boys</a:t>
            </a:r>
          </a:p>
          <a:p>
            <a:pPr lvl="1"/>
            <a:r>
              <a:rPr lang="en-US" dirty="0"/>
              <a:t>If God made you a girl, accept it, celebrate it, own it, live like it</a:t>
            </a:r>
          </a:p>
          <a:p>
            <a:r>
              <a:rPr lang="en-US" dirty="0"/>
              <a:t>Males are always the boys, men, sons, fathers </a:t>
            </a:r>
          </a:p>
          <a:p>
            <a:pPr lvl="1"/>
            <a:r>
              <a:rPr lang="en-US" dirty="0"/>
              <a:t>Never a girl, a woman or pregnant</a:t>
            </a:r>
          </a:p>
          <a:p>
            <a:r>
              <a:rPr lang="en-US" dirty="0"/>
              <a:t>Females are always the girls, women, daughters, mothers </a:t>
            </a:r>
          </a:p>
          <a:p>
            <a:pPr lvl="1"/>
            <a:r>
              <a:rPr lang="en-US" dirty="0"/>
              <a:t>Never a boy or man</a:t>
            </a:r>
          </a:p>
        </p:txBody>
      </p:sp>
    </p:spTree>
    <p:extLst>
      <p:ext uri="{BB962C8B-B14F-4D97-AF65-F5344CB8AC3E}">
        <p14:creationId xmlns:p14="http://schemas.microsoft.com/office/powerpoint/2010/main" val="193017729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E1F377-3699-79D9-01AF-DF4F40491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Gender is universally identifiable, distinguishable, comparable and unchangeable</a:t>
            </a:r>
          </a:p>
          <a:p>
            <a:r>
              <a:rPr lang="en-US" dirty="0"/>
              <a:t>Gender is determined by God and embedded in our DNA, not by our feelings</a:t>
            </a:r>
          </a:p>
          <a:p>
            <a:r>
              <a:rPr lang="en-US" dirty="0"/>
              <a:t>This is not a matter of how we “feel” </a:t>
            </a:r>
          </a:p>
          <a:p>
            <a:r>
              <a:rPr lang="en-US" dirty="0"/>
              <a:t>This is a matter of what God says!</a:t>
            </a:r>
          </a:p>
          <a:p>
            <a:pPr lvl="1"/>
            <a:r>
              <a:rPr lang="en-US" dirty="0"/>
              <a:t>What God says in the Bible is truth and will always be truth – always right!</a:t>
            </a:r>
          </a:p>
          <a:p>
            <a:pPr lvl="1"/>
            <a:r>
              <a:rPr lang="en-US" dirty="0"/>
              <a:t>God wants the very best for you – always has, always will</a:t>
            </a:r>
          </a:p>
          <a:p>
            <a:pPr lvl="1"/>
            <a:r>
              <a:rPr lang="en-US" dirty="0"/>
              <a:t>God gives us His commands and His truth “for our good always” (Deut. 6:24)</a:t>
            </a:r>
          </a:p>
          <a:p>
            <a:r>
              <a:rPr lang="en-US" dirty="0"/>
              <a:t>It is more important to be right and accepted in the eyes of God than man!</a:t>
            </a:r>
          </a:p>
          <a:p>
            <a:pPr lvl="1"/>
            <a:r>
              <a:rPr lang="en-US" dirty="0"/>
              <a:t>Right is always right, even when no one else is doing it</a:t>
            </a:r>
          </a:p>
          <a:p>
            <a:pPr lvl="1"/>
            <a:r>
              <a:rPr lang="en-US" dirty="0"/>
              <a:t>Wrong is always wrong, even when everyone else is doing it</a:t>
            </a:r>
          </a:p>
        </p:txBody>
      </p:sp>
    </p:spTree>
    <p:extLst>
      <p:ext uri="{BB962C8B-B14F-4D97-AF65-F5344CB8AC3E}">
        <p14:creationId xmlns:p14="http://schemas.microsoft.com/office/powerpoint/2010/main" val="21379499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E1F377-3699-79D9-01AF-DF4F40491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5" y="2586446"/>
            <a:ext cx="11980179" cy="4271554"/>
          </a:xfrm>
        </p:spPr>
        <p:txBody>
          <a:bodyPr>
            <a:normAutofit/>
          </a:bodyPr>
          <a:lstStyle/>
          <a:p>
            <a:pPr marL="339725" indent="-339725"/>
            <a:r>
              <a:rPr lang="en-US" sz="3200" dirty="0"/>
              <a:t>Believe Jesus is God’s Son – Galatians 3:26</a:t>
            </a:r>
          </a:p>
          <a:p>
            <a:pPr marL="339725" indent="-339725"/>
            <a:r>
              <a:rPr lang="en-US" sz="3200" dirty="0"/>
              <a:t>Repent of your sins and turn to God – Acts 17:30</a:t>
            </a:r>
          </a:p>
          <a:p>
            <a:pPr marL="339725" indent="-339725"/>
            <a:r>
              <a:rPr lang="en-US" sz="3200" dirty="0"/>
              <a:t>Confess your faith in Jesus Christ – 1 Timothy 6:12</a:t>
            </a:r>
          </a:p>
          <a:p>
            <a:pPr marL="339725" indent="-339725"/>
            <a:r>
              <a:rPr lang="en-US" sz="3200" dirty="0"/>
              <a:t>Be immersed into Christ – Galatians 3:27</a:t>
            </a:r>
          </a:p>
          <a:p>
            <a:pPr marL="801688" lvl="1" indent="-342900"/>
            <a:r>
              <a:rPr lang="en-US" sz="2800" dirty="0"/>
              <a:t>God will forgive all of your sins </a:t>
            </a:r>
            <a:r>
              <a:rPr lang="en-US" sz="2800"/>
              <a:t>– Acts </a:t>
            </a:r>
            <a:r>
              <a:rPr lang="en-US" sz="2800" dirty="0"/>
              <a:t>2:38</a:t>
            </a:r>
          </a:p>
          <a:p>
            <a:pPr marL="801688" lvl="1" indent="-342900"/>
            <a:r>
              <a:rPr lang="en-US" sz="2800" dirty="0"/>
              <a:t>God will add you to His church – Acts 2:47</a:t>
            </a:r>
          </a:p>
          <a:p>
            <a:pPr marL="801688" lvl="1" indent="-342900"/>
            <a:r>
              <a:rPr lang="en-US" sz="2800" dirty="0"/>
              <a:t>God will enroll you in heaven – Hebrews 12:23</a:t>
            </a:r>
          </a:p>
          <a:p>
            <a:pPr marL="339725" indent="-339725"/>
            <a:r>
              <a:rPr lang="en-US" sz="3200" dirty="0"/>
              <a:t>Walk with Him faithfully – 1 John 1:7</a:t>
            </a:r>
          </a:p>
        </p:txBody>
      </p:sp>
    </p:spTree>
    <p:extLst>
      <p:ext uri="{BB962C8B-B14F-4D97-AF65-F5344CB8AC3E}">
        <p14:creationId xmlns:p14="http://schemas.microsoft.com/office/powerpoint/2010/main" val="336932109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386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E1F377-3699-79D9-01AF-DF4F40491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Biology =  “the science that deals with the origin, history, physical </a:t>
            </a:r>
            <a:br>
              <a:rPr lang="en-US" dirty="0"/>
            </a:br>
            <a:r>
              <a:rPr lang="en-US" dirty="0"/>
              <a:t>		characteristics, life processes, habits, etc. of living organisms, </a:t>
            </a:r>
            <a:br>
              <a:rPr lang="en-US" dirty="0"/>
            </a:br>
            <a:r>
              <a:rPr lang="en-US" dirty="0"/>
              <a:t>		incl. plants and animals”</a:t>
            </a:r>
          </a:p>
          <a:p>
            <a:r>
              <a:rPr lang="en-US" dirty="0"/>
              <a:t>“Gender” = “the fact or condition of being a male or a female human being”</a:t>
            </a:r>
          </a:p>
          <a:p>
            <a:r>
              <a:rPr lang="en-US" dirty="0"/>
              <a:t>By definition, there are ONLY TWO genders!</a:t>
            </a:r>
          </a:p>
          <a:p>
            <a:r>
              <a:rPr lang="en-US" dirty="0"/>
              <a:t>Gender is directly and inseparably tied to one’s sex</a:t>
            </a:r>
          </a:p>
          <a:p>
            <a:pPr lvl="1"/>
            <a:r>
              <a:rPr lang="en-US" dirty="0"/>
              <a:t>“Sex” = “(1) either of the two divisions, male or female, into which persons, animals or </a:t>
            </a:r>
            <a:br>
              <a:rPr lang="en-US" dirty="0"/>
            </a:br>
            <a:r>
              <a:rPr lang="en-US" dirty="0"/>
              <a:t>		    plants are divided, with reference to their reproductive functions”</a:t>
            </a:r>
          </a:p>
          <a:p>
            <a:pPr marL="576263" lvl="1" indent="1023938">
              <a:buNone/>
            </a:pPr>
            <a:r>
              <a:rPr lang="en-US" dirty="0"/>
              <a:t>“(2) the character of being male or female; all the attributes by which males </a:t>
            </a:r>
            <a:br>
              <a:rPr lang="en-US" dirty="0"/>
            </a:br>
            <a:r>
              <a:rPr lang="en-US" dirty="0"/>
              <a:t>		    and females are distinguished”</a:t>
            </a:r>
          </a:p>
          <a:p>
            <a:pPr lvl="1"/>
            <a:r>
              <a:rPr lang="en-US" dirty="0"/>
              <a:t>BOTH gender and sex are limited to ONLY TWO distinct possibilities: Male or Female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51593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E1F377-3699-79D9-01AF-DF4F40491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“Male” = “(adj) designating or of the sex that fertilizes the ovum of the female and </a:t>
            </a:r>
            <a:br>
              <a:rPr lang="en-US" dirty="0"/>
            </a:br>
            <a:r>
              <a:rPr lang="en-US" dirty="0"/>
              <a:t>	          begets offspring; consisting of men or boys – biologically distinguished </a:t>
            </a:r>
            <a:br>
              <a:rPr lang="en-US" dirty="0"/>
            </a:br>
            <a:r>
              <a:rPr lang="en-US" dirty="0"/>
              <a:t>	          from the female sex”</a:t>
            </a:r>
          </a:p>
          <a:p>
            <a:pPr marL="0" indent="0">
              <a:buNone/>
            </a:pPr>
            <a:r>
              <a:rPr lang="en-US" dirty="0"/>
              <a:t>	        “(noun) a male person; man or boy – a male animal or plant”</a:t>
            </a:r>
          </a:p>
          <a:p>
            <a:r>
              <a:rPr lang="en-US" dirty="0"/>
              <a:t>“Female” = “(adj) designating or of the sex that produces ova and bears offspring; </a:t>
            </a:r>
            <a:br>
              <a:rPr lang="en-US" dirty="0"/>
            </a:br>
            <a:r>
              <a:rPr lang="en-US" dirty="0"/>
              <a:t>	     	  consisting of women or girls – biologically distinguished from the </a:t>
            </a:r>
            <a:br>
              <a:rPr lang="en-US" dirty="0"/>
            </a:br>
            <a:r>
              <a:rPr lang="en-US" dirty="0"/>
              <a:t>		  male sex”</a:t>
            </a:r>
          </a:p>
          <a:p>
            <a:pPr marL="0" indent="0">
              <a:buNone/>
            </a:pPr>
            <a:r>
              <a:rPr lang="en-US" dirty="0"/>
              <a:t>		“(noun) a female person; woman or girl – a female plant or animal”</a:t>
            </a:r>
          </a:p>
          <a:p>
            <a:r>
              <a:rPr lang="en-US" dirty="0"/>
              <a:t>“Man” = “an adult male human being; of the sex distinguished from woman”</a:t>
            </a:r>
          </a:p>
          <a:p>
            <a:r>
              <a:rPr lang="en-US" dirty="0"/>
              <a:t>“Woman” = “an adult female human being; of the sex distinguished from man”</a:t>
            </a:r>
          </a:p>
          <a:p>
            <a:r>
              <a:rPr lang="en-US" dirty="0"/>
              <a:t>“Father” = “a man who has begotten a child; the male parent of a plant or animal”</a:t>
            </a:r>
          </a:p>
          <a:p>
            <a:r>
              <a:rPr lang="en-US" dirty="0"/>
              <a:t>“Mother” = “a woman who has borne a child; the female parent of a plant or </a:t>
            </a:r>
            <a:br>
              <a:rPr lang="en-US" dirty="0"/>
            </a:br>
            <a:r>
              <a:rPr lang="en-US" dirty="0"/>
              <a:t>		   animal”</a:t>
            </a:r>
          </a:p>
        </p:txBody>
      </p:sp>
    </p:spTree>
    <p:extLst>
      <p:ext uri="{BB962C8B-B14F-4D97-AF65-F5344CB8AC3E}">
        <p14:creationId xmlns:p14="http://schemas.microsoft.com/office/powerpoint/2010/main" val="26782427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E1F377-3699-79D9-01AF-DF4F40491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Does GOD Say?  What Does THE BIBLE Say?</a:t>
            </a:r>
          </a:p>
          <a:p>
            <a:pPr lvl="1"/>
            <a:r>
              <a:rPr lang="en-US" dirty="0"/>
              <a:t>God is ALWAYS RIGHT!  The Bible is ALWAYS RIGHT!  That’s ALL that matters!</a:t>
            </a:r>
          </a:p>
          <a:p>
            <a:pPr lvl="1"/>
            <a:r>
              <a:rPr lang="en-US" dirty="0"/>
              <a:t>True biology simply follows God and the Bible</a:t>
            </a:r>
          </a:p>
          <a:p>
            <a:pPr lvl="1"/>
            <a:r>
              <a:rPr lang="en-US" dirty="0"/>
              <a:t>God “made them male and female” (Gen. 1:27; 5:2; Matt. 19:4; Mark 10:6)</a:t>
            </a:r>
          </a:p>
          <a:p>
            <a:pPr lvl="1"/>
            <a:r>
              <a:rPr lang="en-US" dirty="0"/>
              <a:t>God also made animals “male and female”</a:t>
            </a:r>
          </a:p>
          <a:p>
            <a:pPr lvl="2"/>
            <a:r>
              <a:rPr lang="en-US" dirty="0"/>
              <a:t>Every living thing of all flesh (Gen. 6:19; 7:16)</a:t>
            </a:r>
          </a:p>
          <a:p>
            <a:pPr lvl="2"/>
            <a:r>
              <a:rPr lang="en-US" dirty="0"/>
              <a:t>Birds (Gen. 7:3)</a:t>
            </a:r>
          </a:p>
          <a:p>
            <a:pPr lvl="2"/>
            <a:r>
              <a:rPr lang="en-US" dirty="0"/>
              <a:t>Donkeys (Gen. 12:16)</a:t>
            </a:r>
          </a:p>
          <a:p>
            <a:pPr lvl="2"/>
            <a:r>
              <a:rPr lang="en-US" dirty="0"/>
              <a:t>Goats (Gen. 30:35; 32:14)</a:t>
            </a:r>
          </a:p>
          <a:p>
            <a:pPr lvl="2"/>
            <a:r>
              <a:rPr lang="en-US" dirty="0"/>
              <a:t>Herd and flock (Lev. 3:1, 6)</a:t>
            </a:r>
          </a:p>
          <a:p>
            <a:pPr lvl="2"/>
            <a:r>
              <a:rPr lang="en-US" dirty="0"/>
              <a:t>The animals were clearly distinguished by identifiable differences</a:t>
            </a:r>
          </a:p>
          <a:p>
            <a:pPr lvl="2"/>
            <a:r>
              <a:rPr lang="en-US" dirty="0"/>
              <a:t>Those identifiable differences are the SAME for you and for livestock (Deut. 7:14)</a:t>
            </a:r>
          </a:p>
        </p:txBody>
      </p:sp>
    </p:spTree>
    <p:extLst>
      <p:ext uri="{BB962C8B-B14F-4D97-AF65-F5344CB8AC3E}">
        <p14:creationId xmlns:p14="http://schemas.microsoft.com/office/powerpoint/2010/main" val="10906191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E1F377-3699-79D9-01AF-DF4F40491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Bible and science BOTH teach that your inside (your DNA) matches your outside (your parts)</a:t>
            </a:r>
          </a:p>
          <a:p>
            <a:pPr lvl="1"/>
            <a:r>
              <a:rPr lang="en-US" dirty="0"/>
              <a:t>One might attempt to change the outside and even change something inside, but the inside (DNA) remains unchanged and unchangeable</a:t>
            </a:r>
          </a:p>
          <a:p>
            <a:pPr lvl="1"/>
            <a:r>
              <a:rPr lang="en-US" dirty="0"/>
              <a:t>The average human body has 30 trillion cells</a:t>
            </a:r>
          </a:p>
          <a:p>
            <a:pPr lvl="2"/>
            <a:r>
              <a:rPr lang="en-US" dirty="0"/>
              <a:t>Inside the nucleus of each cell are 23 pairs of chromosomes</a:t>
            </a:r>
          </a:p>
          <a:p>
            <a:pPr lvl="2"/>
            <a:r>
              <a:rPr lang="en-US" dirty="0"/>
              <a:t>One pair of those chromosomes are the sex chromosomes, identifying one as female (XX) or male (XY)</a:t>
            </a:r>
          </a:p>
          <a:p>
            <a:pPr lvl="2"/>
            <a:r>
              <a:rPr lang="en-US" dirty="0"/>
              <a:t>Every cell in your body (except red blood cells) has those sex chromosomes in it, and they all match</a:t>
            </a:r>
          </a:p>
          <a:p>
            <a:pPr lvl="1"/>
            <a:r>
              <a:rPr lang="en-US" dirty="0"/>
              <a:t>Every cell in your body tells whether you are a male or a female</a:t>
            </a:r>
          </a:p>
          <a:p>
            <a:pPr lvl="2"/>
            <a:r>
              <a:rPr lang="en-US" dirty="0"/>
              <a:t>You may be able to change a lot of things about you, but you cannot change the sex chromosomes inside the nucleus of 30 trillion cells</a:t>
            </a:r>
          </a:p>
          <a:p>
            <a:pPr lvl="2"/>
            <a:r>
              <a:rPr lang="en-US" dirty="0"/>
              <a:t>When God made you a male, you will be a male for the rest of your life</a:t>
            </a:r>
          </a:p>
          <a:p>
            <a:pPr lvl="2"/>
            <a:r>
              <a:rPr lang="en-US" dirty="0"/>
              <a:t>When God made you a female, you will be a female for the rest of your life</a:t>
            </a:r>
          </a:p>
          <a:p>
            <a:pPr lvl="2"/>
            <a:r>
              <a:rPr lang="en-US" dirty="0"/>
              <a:t>Gender is not something that you choose </a:t>
            </a:r>
          </a:p>
          <a:p>
            <a:pPr lvl="2"/>
            <a:r>
              <a:rPr lang="en-US" dirty="0"/>
              <a:t>A person’s gender (male or female) is determined at conception, formed in the womb, identified at birth, and remains unchanged for life</a:t>
            </a:r>
          </a:p>
        </p:txBody>
      </p:sp>
    </p:spTree>
    <p:extLst>
      <p:ext uri="{BB962C8B-B14F-4D97-AF65-F5344CB8AC3E}">
        <p14:creationId xmlns:p14="http://schemas.microsoft.com/office/powerpoint/2010/main" val="25739139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E1F377-3699-79D9-01AF-DF4F40491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Math class is where you learn to do basic functions like counting and adding</a:t>
            </a:r>
          </a:p>
          <a:p>
            <a:r>
              <a:rPr lang="en-US" dirty="0"/>
              <a:t>Some “count” the number of genders with significant variation</a:t>
            </a:r>
          </a:p>
          <a:p>
            <a:pPr lvl="1"/>
            <a:r>
              <a:rPr lang="en-US" dirty="0"/>
              <a:t>One college application asks applicants to select from 37 different genders</a:t>
            </a:r>
          </a:p>
          <a:p>
            <a:pPr lvl="1"/>
            <a:r>
              <a:rPr lang="en-US" dirty="0"/>
              <a:t>One medical article, “Besides male and female, there are 72 other genders”</a:t>
            </a:r>
          </a:p>
          <a:p>
            <a:pPr lvl="1"/>
            <a:r>
              <a:rPr lang="en-US" dirty="0"/>
              <a:t>We are told that gender is not binary (is not identified with your sex)</a:t>
            </a:r>
          </a:p>
          <a:p>
            <a:pPr lvl="2"/>
            <a:r>
              <a:rPr lang="en-US" dirty="0"/>
              <a:t>They say, “Gender is a term that relates to how we feel about ourselves”</a:t>
            </a:r>
          </a:p>
          <a:p>
            <a:pPr lvl="2"/>
            <a:r>
              <a:rPr lang="en-US" dirty="0"/>
              <a:t>They say, “The idea is to make everyone feel comfortable in their skin irrespective of what gender they were assigned at birth”</a:t>
            </a:r>
          </a:p>
          <a:p>
            <a:pPr lvl="1"/>
            <a:r>
              <a:rPr lang="en-US" dirty="0"/>
              <a:t>But God says, “There is a way that seems right to a man, But its end is the way of death” (Prov. 14:12)</a:t>
            </a:r>
          </a:p>
          <a:p>
            <a:r>
              <a:rPr lang="en-US" dirty="0"/>
              <a:t>By biological definitions and by Biblical teaching, there are ONLY TWO genders = Male and Female</a:t>
            </a:r>
          </a:p>
          <a:p>
            <a:pPr lvl="1"/>
            <a:r>
              <a:rPr lang="en-US" dirty="0"/>
              <a:t>In math, we can count to 2</a:t>
            </a:r>
          </a:p>
          <a:p>
            <a:pPr lvl="1"/>
            <a:r>
              <a:rPr lang="en-US" dirty="0"/>
              <a:t>In math, we can add up to 2</a:t>
            </a:r>
          </a:p>
        </p:txBody>
      </p:sp>
    </p:spTree>
    <p:extLst>
      <p:ext uri="{BB962C8B-B14F-4D97-AF65-F5344CB8AC3E}">
        <p14:creationId xmlns:p14="http://schemas.microsoft.com/office/powerpoint/2010/main" val="300906710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E1F377-3699-79D9-01AF-DF4F40491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50 times in the Bible, humans (in the same verse) are clearly distinguished by identifiable genders: “male, female”</a:t>
            </a:r>
          </a:p>
          <a:p>
            <a:r>
              <a:rPr lang="en-US" dirty="0"/>
              <a:t>12 times in the Bible, animals (in the same verse) are clearly distinguished by identifiable genders: “male, female”</a:t>
            </a:r>
          </a:p>
          <a:p>
            <a:r>
              <a:rPr lang="en-US" dirty="0"/>
              <a:t>83 times in the Bible, humans (in the same verse) are clearly distinguished by identifiable genders: “man, woman”</a:t>
            </a:r>
          </a:p>
          <a:p>
            <a:r>
              <a:rPr lang="en-US" dirty="0"/>
              <a:t>43 times in the Bible, humans (in the same verse) are clearly distinguished by identifiable genders: “men, women”</a:t>
            </a:r>
          </a:p>
          <a:p>
            <a:r>
              <a:rPr lang="en-US" dirty="0"/>
              <a:t>In God’s math class, we see there is no way to get more than TWO genders</a:t>
            </a:r>
          </a:p>
          <a:p>
            <a:pPr lvl="1"/>
            <a:r>
              <a:rPr lang="en-US" dirty="0"/>
              <a:t>1 male + 1 female = 2 genders</a:t>
            </a:r>
          </a:p>
        </p:txBody>
      </p:sp>
    </p:spTree>
    <p:extLst>
      <p:ext uri="{BB962C8B-B14F-4D97-AF65-F5344CB8AC3E}">
        <p14:creationId xmlns:p14="http://schemas.microsoft.com/office/powerpoint/2010/main" val="24823477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E1F377-3699-79D9-01AF-DF4F40491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Throughout history, the difference between male and female has always been very distinguishable and identifiable by ALL cultures</a:t>
            </a:r>
          </a:p>
          <a:p>
            <a:r>
              <a:rPr lang="en-US" dirty="0"/>
              <a:t>When the Israelites were slaves in Egypt, two very different peoples and cultures differentiated between male and female the same way</a:t>
            </a:r>
          </a:p>
          <a:p>
            <a:pPr lvl="1"/>
            <a:r>
              <a:rPr lang="en-US" dirty="0"/>
              <a:t>The Hebrew midwives could tell the difference (Ex. 1:15-17)</a:t>
            </a:r>
          </a:p>
          <a:p>
            <a:pPr lvl="1"/>
            <a:r>
              <a:rPr lang="en-US" dirty="0"/>
              <a:t>The Egyptian king could tell the difference (Ex. 1:18)</a:t>
            </a:r>
          </a:p>
          <a:p>
            <a:pPr lvl="1"/>
            <a:r>
              <a:rPr lang="en-US" dirty="0"/>
              <a:t>The Egyptians could tell the difference (Ex. 1:22)</a:t>
            </a:r>
          </a:p>
          <a:p>
            <a:pPr lvl="1"/>
            <a:r>
              <a:rPr lang="en-US" dirty="0"/>
              <a:t>Jochebed, Moses’ mother, could tell the difference (Ex. 2:1-3)</a:t>
            </a:r>
          </a:p>
          <a:p>
            <a:pPr lvl="1"/>
            <a:r>
              <a:rPr lang="en-US" dirty="0"/>
              <a:t>Miriam, Moses’ sister, could tell the difference (Ex. 2:4)</a:t>
            </a:r>
          </a:p>
          <a:p>
            <a:pPr lvl="1"/>
            <a:r>
              <a:rPr lang="en-US" dirty="0"/>
              <a:t>Pharaoh’s daughter could tell the difference (Ex. 2:7-10)</a:t>
            </a:r>
          </a:p>
          <a:p>
            <a:r>
              <a:rPr lang="en-US" dirty="0"/>
              <a:t>1,500 years later, gender could still be easily distinguished in Matthew 2:16</a:t>
            </a:r>
          </a:p>
          <a:p>
            <a:r>
              <a:rPr lang="en-US" dirty="0"/>
              <a:t>Historical events in the first century involved “both men and women” (Acts 5:14; 8:12; 22:4), with the only two options being “men or women” (Acts 9:2)</a:t>
            </a:r>
          </a:p>
          <a:p>
            <a:r>
              <a:rPr lang="en-US" dirty="0"/>
              <a:t>Historical characters are always identified as man/male or woman/female</a:t>
            </a:r>
          </a:p>
        </p:txBody>
      </p:sp>
    </p:spTree>
    <p:extLst>
      <p:ext uri="{BB962C8B-B14F-4D97-AF65-F5344CB8AC3E}">
        <p14:creationId xmlns:p14="http://schemas.microsoft.com/office/powerpoint/2010/main" val="412554283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2387</Words>
  <Application>Microsoft Office PowerPoint</Application>
  <PresentationFormat>Widescreen</PresentationFormat>
  <Paragraphs>154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11</cp:revision>
  <dcterms:created xsi:type="dcterms:W3CDTF">2022-05-02T02:17:23Z</dcterms:created>
  <dcterms:modified xsi:type="dcterms:W3CDTF">2022-05-22T12:40:19Z</dcterms:modified>
</cp:coreProperties>
</file>