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2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5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184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7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79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8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91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6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33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1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7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7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0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1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0AB203-5DDF-4352-93CB-0C0C2186EF37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F630676-5491-4497-8297-D2B49D27E6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460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  <p:sldLayoutId id="2147484176" r:id="rId12"/>
    <p:sldLayoutId id="2147484177" r:id="rId13"/>
    <p:sldLayoutId id="2147484178" r:id="rId14"/>
    <p:sldLayoutId id="2147484179" r:id="rId15"/>
    <p:sldLayoutId id="2147484180" r:id="rId16"/>
    <p:sldLayoutId id="2147484181" r:id="rId17"/>
    <p:sldLayoutId id="214748418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F4B9E-0C5B-8AC6-F395-4C29DCE3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9" y="618517"/>
            <a:ext cx="3838575" cy="536318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Lucida Handwriting" panose="03010101010101010101" pitchFamily="66" charset="0"/>
              </a:rPr>
              <a:t>Winning God’s RACE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480F0F-9949-A979-3ADB-358A92C61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2566"/>
            <a:ext cx="7229475" cy="359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7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F4B9E-0C5B-8AC6-F395-4C29DCE3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Lucida Handwriting" panose="03010101010101010101" pitchFamily="66" charset="0"/>
              </a:rPr>
              <a:t>Our Prize is </a:t>
            </a:r>
            <a:r>
              <a:rPr lang="en-US" u="sng" dirty="0">
                <a:latin typeface="Lucida Handwriting" panose="03010101010101010101" pitchFamily="66" charset="0"/>
              </a:rPr>
              <a:t>Perfect</a:t>
            </a:r>
            <a:r>
              <a:rPr lang="en-US" dirty="0">
                <a:latin typeface="Lucida Handwriting" panose="03010101010101010101" pitchFamily="66" charset="0"/>
              </a:rPr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03F5-7186-7155-4D6B-38200BE1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5591800" cy="3424107"/>
          </a:xfrm>
        </p:spPr>
        <p:txBody>
          <a:bodyPr>
            <a:normAutofit/>
          </a:bodyPr>
          <a:lstStyle/>
          <a:p>
            <a:r>
              <a:rPr lang="en-US" sz="2400" dirty="0"/>
              <a:t>Imperishable crown (1 Cor 9:25)</a:t>
            </a:r>
          </a:p>
          <a:p>
            <a:r>
              <a:rPr lang="en-US" sz="2400" dirty="0"/>
              <a:t>Crown of Righteousness (2 Tim 4:8)</a:t>
            </a:r>
          </a:p>
          <a:p>
            <a:r>
              <a:rPr lang="en-US" sz="2400" dirty="0"/>
              <a:t>Crown of Life (Rev 2:10; Js 1:12)</a:t>
            </a:r>
          </a:p>
          <a:p>
            <a:r>
              <a:rPr lang="en-US" sz="2400" dirty="0"/>
              <a:t>Living Hope  (1 Pet 1:3)</a:t>
            </a:r>
          </a:p>
          <a:p>
            <a:r>
              <a:rPr lang="en-US" sz="2400" dirty="0"/>
              <a:t>Incorruptible inheritance (1 Pet 1:4)</a:t>
            </a:r>
          </a:p>
          <a:p>
            <a:r>
              <a:rPr lang="en-US" sz="2400" dirty="0"/>
              <a:t>Undefiled inheritance (1 Pet 1:4)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D87BC-5A89-79D6-7EC0-19E9D2A01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934" y="93384"/>
            <a:ext cx="4424866" cy="219750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7E78A2-F39B-B359-3AB0-DF499DCDC0BF}"/>
              </a:ext>
            </a:extLst>
          </p:cNvPr>
          <p:cNvSpPr txBox="1">
            <a:spLocks/>
          </p:cNvSpPr>
          <p:nvPr/>
        </p:nvSpPr>
        <p:spPr>
          <a:xfrm>
            <a:off x="6641475" y="2367093"/>
            <a:ext cx="5591800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Does not fade away (1 Pet 1:4)</a:t>
            </a:r>
          </a:p>
          <a:p>
            <a:r>
              <a:rPr lang="en-US" sz="2400" dirty="0"/>
              <a:t>Reservation in heaven (1 pet 1:4)</a:t>
            </a:r>
          </a:p>
          <a:p>
            <a:r>
              <a:rPr lang="en-US" sz="2400" dirty="0"/>
              <a:t>Crown of glory that does not fade away (1 Pet 5:4)</a:t>
            </a:r>
          </a:p>
          <a:p>
            <a:r>
              <a:rPr lang="en-US" sz="2400" dirty="0"/>
              <a:t>Rest (Heb 4)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124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F4B9E-0C5B-8AC6-F395-4C29DCE3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Lucida Handwriting" panose="03010101010101010101" pitchFamily="66" charset="0"/>
              </a:rPr>
              <a:t>You have to run the </a:t>
            </a:r>
            <a:br>
              <a:rPr lang="en-US" dirty="0">
                <a:latin typeface="Lucida Handwriting" panose="03010101010101010101" pitchFamily="66" charset="0"/>
              </a:rPr>
            </a:br>
            <a:r>
              <a:rPr lang="en-US" dirty="0">
                <a:latin typeface="Lucida Handwriting" panose="03010101010101010101" pitchFamily="66" charset="0"/>
              </a:rPr>
              <a:t>race the </a:t>
            </a:r>
            <a:r>
              <a:rPr lang="en-US" u="sng" dirty="0">
                <a:latin typeface="Lucida Handwriting" panose="03010101010101010101" pitchFamily="66" charset="0"/>
              </a:rPr>
              <a:t>Right Way</a:t>
            </a:r>
            <a:r>
              <a:rPr lang="en-US" dirty="0">
                <a:latin typeface="Lucida Handwriting" panose="03010101010101010101" pitchFamily="66" charset="0"/>
              </a:rPr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03F5-7186-7155-4D6B-38200BE1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795872" cy="431779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Run with self-control! (1 Cor 9:25; 1Tim 3:2; Titus 1:8; Gal 5:23; 2 Pet 1:6)</a:t>
            </a:r>
          </a:p>
          <a:p>
            <a:r>
              <a:rPr lang="en-US" sz="2400" dirty="0"/>
              <a:t>Teach ourselves to control our:</a:t>
            </a:r>
          </a:p>
          <a:p>
            <a:pPr lvl="1"/>
            <a:r>
              <a:rPr lang="en-US" sz="2200" dirty="0"/>
              <a:t>Thoughts (2 Cor 10:5; Phil 4:8)</a:t>
            </a:r>
          </a:p>
          <a:p>
            <a:pPr lvl="1"/>
            <a:r>
              <a:rPr lang="en-US" sz="2200" dirty="0"/>
              <a:t>Physical Desires (Rm 13:14; 1 Thes 5:22; Titus 2:11-14)</a:t>
            </a:r>
          </a:p>
          <a:p>
            <a:pPr lvl="1"/>
            <a:r>
              <a:rPr lang="en-US" sz="2200" dirty="0"/>
              <a:t>Anger (Eph 4:26-27)</a:t>
            </a:r>
          </a:p>
          <a:p>
            <a:pPr lvl="1"/>
            <a:r>
              <a:rPr lang="en-US" sz="2200" dirty="0"/>
              <a:t>Words (Js 1:19,26; 3:2-12)</a:t>
            </a:r>
          </a:p>
          <a:p>
            <a:pPr lvl="1"/>
            <a:r>
              <a:rPr lang="en-US" sz="2200" dirty="0"/>
              <a:t>Attitudes (Gal 5:22-23: Phil 2:5)</a:t>
            </a:r>
          </a:p>
          <a:p>
            <a:r>
              <a:rPr lang="en-US" sz="2400" dirty="0"/>
              <a:t>How do we teach ourselves?</a:t>
            </a:r>
          </a:p>
          <a:p>
            <a:pPr lvl="1"/>
            <a:r>
              <a:rPr lang="en-US" sz="2200" dirty="0"/>
              <a:t>Discipline our bodies (1 Cor 9:27)</a:t>
            </a:r>
          </a:p>
          <a:p>
            <a:pPr lvl="1"/>
            <a:r>
              <a:rPr lang="en-US" sz="2200" dirty="0"/>
              <a:t>Look to God/Jesus for Help (Heb 12:1; Js 1:2-5)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D87BC-5A89-79D6-7EC0-19E9D2A01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934" y="93384"/>
            <a:ext cx="4424866" cy="219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2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F4B9E-0C5B-8AC6-F395-4C29DCE3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Lucida Handwriting" panose="03010101010101010101" pitchFamily="66" charset="0"/>
              </a:rPr>
              <a:t>You have to </a:t>
            </a:r>
            <a:br>
              <a:rPr lang="en-US" dirty="0">
                <a:latin typeface="Lucida Handwriting" panose="03010101010101010101" pitchFamily="66" charset="0"/>
              </a:rPr>
            </a:br>
            <a:r>
              <a:rPr lang="en-US" u="sng" dirty="0">
                <a:latin typeface="Lucida Handwriting" panose="03010101010101010101" pitchFamily="66" charset="0"/>
              </a:rPr>
              <a:t>Start the Race</a:t>
            </a:r>
            <a:r>
              <a:rPr lang="en-US" dirty="0">
                <a:latin typeface="Lucida Handwriting" panose="03010101010101010101" pitchFamily="66" charset="0"/>
              </a:rPr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03F5-7186-7155-4D6B-38200BE1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7235926" cy="4317792"/>
          </a:xfrm>
        </p:spPr>
        <p:txBody>
          <a:bodyPr>
            <a:normAutofit/>
          </a:bodyPr>
          <a:lstStyle/>
          <a:p>
            <a:r>
              <a:rPr lang="en-US" sz="2400" dirty="0"/>
              <a:t>Run…And KEEP on Running (1 Cor 9:24)</a:t>
            </a:r>
          </a:p>
          <a:p>
            <a:r>
              <a:rPr lang="en-US" sz="2400" dirty="0"/>
              <a:t>Peter was asked how to Start the race (Acts 2:37)</a:t>
            </a:r>
          </a:p>
          <a:p>
            <a:r>
              <a:rPr lang="en-US" sz="2400" dirty="0"/>
              <a:t>With the help of the Holy Spirit – the Answer:</a:t>
            </a:r>
          </a:p>
          <a:p>
            <a:pPr marL="685800" lvl="2">
              <a:spcBef>
                <a:spcPts val="1000"/>
              </a:spcBef>
            </a:pPr>
            <a:r>
              <a:rPr lang="en-US" sz="2200" dirty="0"/>
              <a:t>Repent and be baptized (Acts 2:38)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D87BC-5A89-79D6-7EC0-19E9D2A01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934" y="93384"/>
            <a:ext cx="4424866" cy="219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3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F4B9E-0C5B-8AC6-F395-4C29DCE3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03" y="1509204"/>
            <a:ext cx="5524500" cy="705490"/>
          </a:xfrm>
        </p:spPr>
        <p:txBody>
          <a:bodyPr/>
          <a:lstStyle/>
          <a:p>
            <a:r>
              <a:rPr lang="en-US" u="sng" dirty="0"/>
              <a:t>START THE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03F5-7186-7155-4D6B-38200BE1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4839951" cy="3424107"/>
          </a:xfrm>
        </p:spPr>
        <p:txBody>
          <a:bodyPr>
            <a:normAutofit/>
          </a:bodyPr>
          <a:lstStyle/>
          <a:p>
            <a:pPr marR="0" lvl="0">
              <a:lnSpc>
                <a:spcPct val="110000"/>
              </a:lnSpc>
              <a:spcAft>
                <a:spcPts val="0"/>
              </a:spcAft>
            </a:pPr>
            <a:r>
              <a:rPr lang="en-US" sz="2200" dirty="0"/>
              <a:t>Believe Jesus is God’s Son (jn 8:24)</a:t>
            </a:r>
          </a:p>
          <a:p>
            <a:pPr marR="0" lvl="0">
              <a:lnSpc>
                <a:spcPct val="110000"/>
              </a:lnSpc>
              <a:spcAft>
                <a:spcPts val="0"/>
              </a:spcAft>
            </a:pPr>
            <a:r>
              <a:rPr lang="en-US" sz="2200" dirty="0"/>
              <a:t>Repent of your sins and turn to God (Lk13:3)</a:t>
            </a:r>
          </a:p>
          <a:p>
            <a:pPr marR="0" lvl="0">
              <a:lnSpc>
                <a:spcPct val="110000"/>
              </a:lnSpc>
              <a:spcAft>
                <a:spcPts val="0"/>
              </a:spcAft>
            </a:pPr>
            <a:r>
              <a:rPr lang="en-US" sz="2200" dirty="0"/>
              <a:t>Confess faith in Jesus Christ (Mat 10:32)</a:t>
            </a:r>
          </a:p>
          <a:p>
            <a:pPr marR="0" lvl="0">
              <a:lnSpc>
                <a:spcPct val="110000"/>
              </a:lnSpc>
              <a:spcAft>
                <a:spcPts val="0"/>
              </a:spcAft>
            </a:pPr>
            <a:r>
              <a:rPr lang="en-US" sz="2200" dirty="0"/>
              <a:t>Be immersed into Christ (Rm 6:3)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7E78A2-F39B-B359-3AB0-DF499DCDC0BF}"/>
              </a:ext>
            </a:extLst>
          </p:cNvPr>
          <p:cNvSpPr txBox="1">
            <a:spLocks/>
          </p:cNvSpPr>
          <p:nvPr/>
        </p:nvSpPr>
        <p:spPr>
          <a:xfrm>
            <a:off x="6438275" y="2367093"/>
            <a:ext cx="5591800" cy="3424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>
                  <a:outerShdw blurRad="47625" dist="12700" dir="2700000" algn="tl" rotWithShape="0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 will receive a crown of life </a:t>
            </a:r>
            <a:r>
              <a:rPr lang="en-US" sz="2400" u="sng" dirty="0"/>
              <a:t>if</a:t>
            </a:r>
            <a:r>
              <a:rPr lang="en-US" sz="2400" dirty="0"/>
              <a:t> we endure temptation (Js 1:12)</a:t>
            </a:r>
          </a:p>
          <a:p>
            <a:r>
              <a:rPr lang="en-US" sz="2400" dirty="0"/>
              <a:t>we will only receive salvation </a:t>
            </a:r>
            <a:r>
              <a:rPr lang="en-US" sz="2400" u="sng" dirty="0"/>
              <a:t>If</a:t>
            </a:r>
            <a:r>
              <a:rPr lang="en-US" sz="2400" dirty="0"/>
              <a:t> we are faithful through the end of our lives (1 Pet 1:9)</a:t>
            </a:r>
          </a:p>
          <a:p>
            <a:r>
              <a:rPr lang="en-US" sz="2400" dirty="0"/>
              <a:t>Good News – if you get off course, you can confess your sins and ask for forgiveness (I Jn 1:9)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4C9C22-53A1-CCDC-90B6-395381DBBD25}"/>
              </a:ext>
            </a:extLst>
          </p:cNvPr>
          <p:cNvSpPr txBox="1">
            <a:spLocks/>
          </p:cNvSpPr>
          <p:nvPr/>
        </p:nvSpPr>
        <p:spPr>
          <a:xfrm>
            <a:off x="6330647" y="1509203"/>
            <a:ext cx="5524500" cy="625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/>
              <a:t>Run race Right Way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E38C85-B79B-1E8D-B905-34051FFF432F}"/>
              </a:ext>
            </a:extLst>
          </p:cNvPr>
          <p:cNvSpPr txBox="1">
            <a:spLocks/>
          </p:cNvSpPr>
          <p:nvPr/>
        </p:nvSpPr>
        <p:spPr>
          <a:xfrm>
            <a:off x="71120" y="390453"/>
            <a:ext cx="12039600" cy="705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Lucida Handwriting" panose="03010101010101010101" pitchFamily="66" charset="0"/>
              </a:rPr>
              <a:t>Winning God’s RACE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674352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103</TotalTime>
  <Words>353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Lucida Handwriting</vt:lpstr>
      <vt:lpstr>Tw Cen MT</vt:lpstr>
      <vt:lpstr>Droplet</vt:lpstr>
      <vt:lpstr>Winning God’s RACE</vt:lpstr>
      <vt:lpstr>Our Prize is Perfect!</vt:lpstr>
      <vt:lpstr>You have to run the  race the Right Way!</vt:lpstr>
      <vt:lpstr>You have to  Start the Race!</vt:lpstr>
      <vt:lpstr>START THE 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Crews</dc:creator>
  <cp:lastModifiedBy>Cindy Nelson</cp:lastModifiedBy>
  <cp:revision>5</cp:revision>
  <dcterms:created xsi:type="dcterms:W3CDTF">2022-05-15T00:48:27Z</dcterms:created>
  <dcterms:modified xsi:type="dcterms:W3CDTF">2022-05-16T16:55:04Z</dcterms:modified>
</cp:coreProperties>
</file>