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5EC2-CE7C-012F-7831-9A9E22CE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F20C4-714C-163E-0C72-3B22CAF56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597E-54E1-043A-607A-624AC97E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6004A-73D4-839E-2A34-31F84079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9136-4BE0-D6A5-FD7C-B2B240F9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holding a baby&#10;&#10;Description automatically generated">
            <a:extLst>
              <a:ext uri="{FF2B5EF4-FFF2-40B4-BE49-F238E27FC236}">
                <a16:creationId xmlns:a16="http://schemas.microsoft.com/office/drawing/2014/main" id="{56C5BB5D-06A7-4C81-1DA1-B33BD7127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6DB8-E943-22A5-624A-3A3097CF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2910-A298-8755-23EC-07889CE1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8D9CB-7583-FCCA-2D61-1FE1ABE4A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152BF-C5D4-7642-1A92-E050959A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1D48D-06AB-D023-A8BF-2975D3E5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D9047-9333-5BB1-34D8-90088E6A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A2D7-C638-B0A9-634F-2D60C20E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02FB8-E49E-5C04-4C41-5C05389AF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9463F-119E-EE48-7D73-DBB71F2E0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51884-1A95-83CE-A831-6D57161C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98E5C-FCF1-CD38-7D9F-4D8947BB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EE561-694B-C49B-BC3F-F129A52F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2F69-A5CC-85A9-EBAC-B4EA004F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F85E6-BC69-E11B-0315-C50A6BEE7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0074C-0770-6392-4F32-17B28AFF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938B-7CB9-89F8-33F5-52B67C5A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1FECC-BC35-A720-D683-1C2BFA26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9EBD0-DEB8-C1B5-510E-8DC2A67FE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47212-27CA-2C7B-1445-30E574E46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D5A10-ACF5-1EB0-A534-E49BFAA5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9E14D-3843-18CC-48D6-792E0C70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2FA1-9522-CDFB-640E-3668550C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background pattern, letter&#10;&#10;Description automatically generated">
            <a:extLst>
              <a:ext uri="{FF2B5EF4-FFF2-40B4-BE49-F238E27FC236}">
                <a16:creationId xmlns:a16="http://schemas.microsoft.com/office/drawing/2014/main" id="{03E8BECC-38B0-D58E-923E-382A592B4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866A-BED7-BFE4-D3C1-4056B1F1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25461"/>
            <a:ext cx="11739693" cy="537162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9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978CD31-1FBD-153D-4973-0AAF04C97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866A-BED7-BFE4-D3C1-4056B1F1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25461"/>
            <a:ext cx="11739693" cy="537162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30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EF82055-A0C1-B775-7B1A-EE1B7D244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60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866A-BED7-BFE4-D3C1-4056B1F1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25461"/>
            <a:ext cx="11739693" cy="537162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5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33C2-8616-3847-18C2-75C06360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BF34D-55EB-CAA1-0671-0A92F5279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C485-5562-FB00-25AE-32A4739C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A00C-BCD6-CFA1-721B-2B69DD23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1E64-35BF-172E-6063-D94715DC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A496-D5BF-A643-1EFE-C8CB4B8F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5FF2-164C-9878-3C9C-E2083BC89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4094A-8E9C-FF53-F6BD-7F30845A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5348B-5F69-CFC7-69B5-F506158F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8B28A-E30E-E7F2-2B4B-55567CE7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355AD-5C2A-BE7C-F813-6FE18493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78DD-CC56-619F-851F-A7C6D781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25355-D0E3-22AE-84FD-5208530DD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D0C88-CCE9-098A-6AEB-98E2005C3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C338E-AFDD-B35A-421F-0E3836BC5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86464-D84C-0CE7-9B93-F5A8C97B6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5CE5-B6FB-EB7F-0319-8957DF41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0F818-D515-FE6C-0D43-B6A4076B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4778E-C45C-3F5D-AEF9-9CB6E389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1204-3D6C-435D-6C4E-FEF5B875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9B5DC-AA29-B607-5E14-9355E3D5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A4625-8B05-0DE1-21DE-54AFE760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73A42-9F94-FEF0-5AF3-76359FD9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62735-E413-8026-F1A3-5BDD9771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108B7-7332-6527-D506-BA85E3C4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3149-1C4B-6C4D-DDB2-36348CF0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3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2B315-DE65-050D-5A6A-5C4440CA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08358-DA3D-9969-0FC7-5857B736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4E1F-8A2A-EC00-1B96-2FD5322EE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6196-3FCC-4E18-8929-AF8D533F80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F54C1-B839-1FA8-289C-ED7B0BE87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6E5C-D138-E0BA-B19B-9E4F4935B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88C8-2856-43C0-8DBF-0D67926F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image&#10;&#10;Description automatically generated">
            <a:extLst>
              <a:ext uri="{FF2B5EF4-FFF2-40B4-BE49-F238E27FC236}">
                <a16:creationId xmlns:a16="http://schemas.microsoft.com/office/drawing/2014/main" id="{C09B7576-FB77-533C-1A9A-07DDE119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F10DE0C8-5A7F-0156-6EBD-E88DF9864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2EC89-6B72-A339-D0BE-D7D664B3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God “formed” man in the beginning, and he became “a living being” (Gen. 2:7; cf. 1 Tim. 2:13)</a:t>
            </a:r>
          </a:p>
          <a:p>
            <a:r>
              <a:rPr lang="en-US" dirty="0"/>
              <a:t>God led Adam to name his wife, “Life,” for she would be the “mother of all the living” (Gen. 3:20)</a:t>
            </a:r>
          </a:p>
          <a:p>
            <a:r>
              <a:rPr lang="en-US" dirty="0"/>
              <a:t>God “formed” every person in the “mother’s womb,” where each one becomes “a living being” (Psa. 139:13-16)</a:t>
            </a:r>
          </a:p>
          <a:p>
            <a:r>
              <a:rPr lang="en-US" dirty="0"/>
              <a:t>God “formed…in the womb” a living being who has a soul (God-given, living spirit) from conception (Jer. 1:5; cf. Isa. 44:2, 24; 49:1, 5)</a:t>
            </a:r>
          </a:p>
          <a:p>
            <a:r>
              <a:rPr lang="en-US" dirty="0"/>
              <a:t>God formed life in a barren mother’s womb when she “conceived a son” (Luke 1:24, 36), and that living “baby leaped in her womb for joy” (Luke 1:41, 44)</a:t>
            </a:r>
          </a:p>
          <a:p>
            <a:r>
              <a:rPr lang="en-US" dirty="0"/>
              <a:t>God used the same word “baby” for life “in the womb” (Luke 1:41, 44) and life “wrapped in swaddling cloths, lying in a manger” (Luke 2:12, 16; cf. Luke 18:15)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2EC89-6B72-A339-D0BE-D7D664B3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truth remains and always shall remain:</a:t>
            </a:r>
          </a:p>
          <a:p>
            <a:pPr lvl="1"/>
            <a:r>
              <a:rPr lang="en-US" sz="2500" dirty="0"/>
              <a:t>Life from God begins at conception, when life from a man and life from a woman is “formed” by God into a new life instantaneously</a:t>
            </a:r>
          </a:p>
          <a:p>
            <a:pPr lvl="1"/>
            <a:r>
              <a:rPr lang="en-US" sz="2500" dirty="0"/>
              <a:t>“A living being” is in a mother’s womb—a child is not a fetus or a blob of tissue</a:t>
            </a:r>
          </a:p>
          <a:p>
            <a:pPr lvl="1"/>
            <a:r>
              <a:rPr lang="en-US" sz="2500" dirty="0"/>
              <a:t>It is premeditated murder to crush, tear apart and kill a living baby inside a mother’s womb at any point after conception—no matter the trimester or how many weeks have passed (Ex. 20:13; Rom. 13:9-10)</a:t>
            </a:r>
          </a:p>
          <a:p>
            <a:pPr lvl="1"/>
            <a:r>
              <a:rPr lang="en-US" sz="2500" dirty="0"/>
              <a:t>“Murderers” shall have “their part in the lake which burns with fire and brimstone” (Rev. 21:8)</a:t>
            </a:r>
          </a:p>
          <a:p>
            <a:pPr lvl="1"/>
            <a:r>
              <a:rPr lang="en-US" sz="2500" dirty="0"/>
              <a:t>God “hates…hands that shed innocent blood” (Prov. 6:16-17)</a:t>
            </a:r>
          </a:p>
          <a:p>
            <a:pPr lvl="1"/>
            <a:r>
              <a:rPr lang="en-US" sz="2500" dirty="0"/>
              <a:t>God is “ready to forgive” (Psa. 86:5; 1 John 1:9)</a:t>
            </a:r>
          </a:p>
          <a:p>
            <a:pPr lvl="1"/>
            <a:r>
              <a:rPr lang="en-US" sz="2500" dirty="0"/>
              <a:t>God expects His people to take a stand for righteousness (Prov. 14:34)</a:t>
            </a:r>
          </a:p>
        </p:txBody>
      </p:sp>
    </p:spTree>
    <p:extLst>
      <p:ext uri="{BB962C8B-B14F-4D97-AF65-F5344CB8AC3E}">
        <p14:creationId xmlns:p14="http://schemas.microsoft.com/office/powerpoint/2010/main" val="4021867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2EC89-6B72-A339-D0BE-D7D664B3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Hannah prayed to have a child (1 Sam. 1:10-11)</a:t>
            </a:r>
          </a:p>
          <a:p>
            <a:r>
              <a:rPr lang="en-US" dirty="0"/>
              <a:t>Jochebed protected her newborn child, and so did Pharaoh’s daughter (Ex. 1:22-2:10)</a:t>
            </a:r>
          </a:p>
          <a:p>
            <a:r>
              <a:rPr lang="en-US" dirty="0"/>
              <a:t>Hagar wept at the thought of her young son dying (Gen. 21:14-19)</a:t>
            </a:r>
          </a:p>
          <a:p>
            <a:r>
              <a:rPr lang="en-US" dirty="0"/>
              <a:t>Rachel (and Ichabod’s mother) gave her life so that her son could have life (Gen. 35:16-20; 1 Sam. 4:19-22)</a:t>
            </a:r>
          </a:p>
          <a:p>
            <a:r>
              <a:rPr lang="en-US" dirty="0"/>
              <a:t>The mother of Sisera feared the worst for her son (Judg. 5:28-31)</a:t>
            </a:r>
          </a:p>
          <a:p>
            <a:r>
              <a:rPr lang="en-US" dirty="0" err="1"/>
              <a:t>Jehosheba</a:t>
            </a:r>
            <a:r>
              <a:rPr lang="en-US" dirty="0"/>
              <a:t> protected her 1-year-old nephew, </a:t>
            </a:r>
            <a:r>
              <a:rPr lang="en-US" dirty="0" err="1"/>
              <a:t>Joash</a:t>
            </a:r>
            <a:r>
              <a:rPr lang="en-US" dirty="0"/>
              <a:t>, from being murdered and hid him for 6 years (2 Chron. 22:10-12; 24:1) </a:t>
            </a:r>
          </a:p>
        </p:txBody>
      </p:sp>
    </p:spTree>
    <p:extLst>
      <p:ext uri="{BB962C8B-B14F-4D97-AF65-F5344CB8AC3E}">
        <p14:creationId xmlns:p14="http://schemas.microsoft.com/office/powerpoint/2010/main" val="40750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2EC89-6B72-A339-D0BE-D7D664B3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widow of Zarephath went from preparing a last meal for her son to rejoicing when he was raised from the dead (1 Kgs. 17:8-24) </a:t>
            </a:r>
          </a:p>
          <a:p>
            <a:r>
              <a:rPr lang="en-US" dirty="0"/>
              <a:t>The Shunammite woman pleaded with Elisha to raise her son to life (2 Kgs. 4:8-37)</a:t>
            </a:r>
          </a:p>
          <a:p>
            <a:r>
              <a:rPr lang="en-US" dirty="0"/>
              <a:t>The </a:t>
            </a:r>
            <a:r>
              <a:rPr lang="en-US" dirty="0" err="1"/>
              <a:t>Syro</a:t>
            </a:r>
            <a:r>
              <a:rPr lang="en-US" dirty="0"/>
              <a:t>-Phoenician woman humbled and humiliated herself so that her daughter might be healed (Mark 7:24-30)</a:t>
            </a:r>
          </a:p>
          <a:p>
            <a:r>
              <a:rPr lang="en-US" dirty="0"/>
              <a:t>The widow of Nain praised Jesus for raising her son from the dead (Luke 7:11-17)</a:t>
            </a:r>
          </a:p>
          <a:p>
            <a:r>
              <a:rPr lang="en-US" dirty="0"/>
              <a:t>Eunice prepared her child, very early in his life, for eternal life (2 Tim. 1:5; 3:15)</a:t>
            </a:r>
          </a:p>
          <a:p>
            <a:r>
              <a:rPr lang="en-US" dirty="0"/>
              <a:t>The mother of a 3-day-old son offered to give him up to another woman rather than see him killed (1 Kgs. 3:16-27) </a:t>
            </a:r>
          </a:p>
        </p:txBody>
      </p:sp>
    </p:spTree>
    <p:extLst>
      <p:ext uri="{BB962C8B-B14F-4D97-AF65-F5344CB8AC3E}">
        <p14:creationId xmlns:p14="http://schemas.microsoft.com/office/powerpoint/2010/main" val="1731303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2EC89-6B72-A339-D0BE-D7D664B3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3200" dirty="0"/>
              <a:t>Believe Jesus is God’s Son – John 1:12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Be born as </a:t>
            </a:r>
            <a:r>
              <a:rPr lang="en-US" sz="3200"/>
              <a:t>a child of God </a:t>
            </a:r>
            <a:r>
              <a:rPr lang="en-US" sz="3200" dirty="0"/>
              <a:t>through baptism – John 3:3-5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Live a faithful life each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0940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693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2022-05-07T00:08:17Z</dcterms:created>
  <dcterms:modified xsi:type="dcterms:W3CDTF">2022-05-08T12:39:29Z</dcterms:modified>
</cp:coreProperties>
</file>