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C5D0"/>
    <a:srgbClr val="DBD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34580" autoAdjust="0"/>
    <p:restoredTop sz="86410"/>
  </p:normalViewPr>
  <p:slideViewPr>
    <p:cSldViewPr snapToGrid="0">
      <p:cViewPr varScale="1">
        <p:scale>
          <a:sx n="92" d="100"/>
          <a:sy n="92" d="100"/>
        </p:scale>
        <p:origin x="108" y="4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F7828-C971-4835-94A7-427FA212BC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FFC2B3-BDBD-4D2F-A123-86C58B7A9A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4C998F-D8CD-41D7-B219-4A9B7A32A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15DB-D1E8-41D4-8CCD-FAF1EA2A074A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FA4B5-903F-445B-9B18-15D398F67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46E097-399E-4169-ABE7-00B7A3472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800C-6802-42D9-9B29-3F0EF17B5F2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2EA5F5BF-89E7-4A7A-B6A7-8E2F5B0A49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864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BF143-A13F-4DB8-89C3-15614BD88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98E836-F448-41AB-8CF1-F18274D079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C0732-E822-4E15-AB14-FA8CEA371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15DB-D1E8-41D4-8CCD-FAF1EA2A074A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97121-2F0B-494D-B83E-F55A9B3E0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851EC-868C-48B3-BF61-6E9A29801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800C-6802-42D9-9B29-3F0EF17B5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83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A0BBF1-063A-4C5C-BB5E-F641E67A04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852CD9-ADDF-45EA-9766-F46F8C9794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456EFC-F381-43A2-AABA-7763F7A10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15DB-D1E8-41D4-8CCD-FAF1EA2A074A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0D1B40-2960-4E8A-BED1-ACEA1C0D1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E729B-2CBA-4E1A-9B2B-46596BAF2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800C-6802-42D9-9B29-3F0EF17B5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309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now, outdoor, person&#10;&#10;Description automatically generated">
            <a:extLst>
              <a:ext uri="{FF2B5EF4-FFF2-40B4-BE49-F238E27FC236}">
                <a16:creationId xmlns:a16="http://schemas.microsoft.com/office/drawing/2014/main" id="{FF2952B0-BC8A-4300-A7ED-E6410AEA71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D4692B-D51B-4ED2-8FA3-9B423B1CF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910" y="954157"/>
            <a:ext cx="11546351" cy="736531"/>
          </a:xfrm>
          <a:solidFill>
            <a:srgbClr val="DBDBDB"/>
          </a:solidFill>
          <a:ln w="57150">
            <a:solidFill>
              <a:srgbClr val="44C5D0"/>
            </a:solidFill>
          </a:ln>
          <a:effectLst>
            <a:glow rad="63500">
              <a:schemeClr val="tx1"/>
            </a:glow>
          </a:effectLst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14553-39C9-4325-B437-22E511303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727" y="1858617"/>
            <a:ext cx="11739693" cy="499938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 marL="914400" indent="-228600"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5706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036F0-75B6-4444-A87F-AB61D47D5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D4735F-A1F5-434E-BCFF-24DABEAE0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D2F10-ED8A-4439-9128-ACFE03AD0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15DB-D1E8-41D4-8CCD-FAF1EA2A074A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6AE2F-3DEB-47DC-8785-BFD72CCDC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461827-5F15-4281-A13F-0A9BF8B33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800C-6802-42D9-9B29-3F0EF17B5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143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696AE-CF6D-4610-9F61-C4E1F5D39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0A0AF-0AA6-4E7B-9B75-1BE4D9951D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EDFDFC-634C-4E5C-BD19-4F6ECE4AFD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A34DCC-8D53-444D-85EC-F38995065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15DB-D1E8-41D4-8CCD-FAF1EA2A074A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3C05E5-DC4B-494E-9D1B-78F654CC8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451B10-4AEA-4410-9C08-5345D3546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800C-6802-42D9-9B29-3F0EF17B5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635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EE0A3-8AB1-4A1C-A314-2D738047D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2B46B6-1DAC-4359-976D-DE41E52D7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A9C147-C659-45E3-8CC4-612CF402EE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374F98-6C87-44EA-8207-E10EF30164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9CF479-11EE-4D16-B3CD-7146CDB198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B589F0-4965-49F8-8BD3-0730485E7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15DB-D1E8-41D4-8CCD-FAF1EA2A074A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555B04-E835-4902-A4E3-254997883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FBD7BC-9917-4609-A3C4-CB955FAEA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800C-6802-42D9-9B29-3F0EF17B5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980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A9995-2041-48F0-B919-5357530C7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EF3E2-39FF-4A15-8CA8-DF658DAA5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15DB-D1E8-41D4-8CCD-FAF1EA2A074A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128DB2-DF2E-44E3-A17C-F854C3094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4F0199-684C-43E1-A9EF-153B67986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800C-6802-42D9-9B29-3F0EF17B5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871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F80211-18AA-4633-8906-2947D64A3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15DB-D1E8-41D4-8CCD-FAF1EA2A074A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B075D0-EEC4-4F2E-8512-F25419E3F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ACFB01-A480-4E9F-9B36-722AF610C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800C-6802-42D9-9B29-3F0EF17B5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937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91A91-67AA-4AAA-B9A0-4AC85692C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1D64B-4615-408D-BBBB-C3A56E543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291AA-AB26-409E-90E1-1DBE3AF10A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575104-06A2-4CDF-9BFB-1DAF9431D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15DB-D1E8-41D4-8CCD-FAF1EA2A074A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3CC479-A150-4389-8DC4-42DB4F9BB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6096E6-0274-445D-952B-CFFB99148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800C-6802-42D9-9B29-3F0EF17B5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759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4079C-780C-4A84-95F4-93704EBA4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79254B-FCD7-4AB4-91CF-B2C029442F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8D43C1-31DE-4A3D-A74A-CBF7011535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4DA565-2FBD-469E-8A0B-C7573AF3B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15DB-D1E8-41D4-8CCD-FAF1EA2A074A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5C3813-3B19-4959-A10E-96A615442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5F8232-89D4-469B-9A27-2C6101854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800C-6802-42D9-9B29-3F0EF17B5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213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39C8D3-8CD9-4D8C-A35A-722B07A82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D563DA-725B-4383-A786-4BAB89D01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D549DE-97E9-4E96-8E8B-F94A649F62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E15DB-D1E8-41D4-8CCD-FAF1EA2A074A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58B12-F97D-4792-866C-566632992C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6F917-0F68-44BA-A902-FF429C86FC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1800C-6802-42D9-9B29-3F0EF17B5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1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1722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29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9BF08-145C-48C9-8C9E-1FB082279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tongue is POWERFUL!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54E44-BA0A-4B43-963C-347BBD98F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Three illustrations – horse bit, ship rudder, and spark – Jas 3:3-5</a:t>
            </a:r>
          </a:p>
          <a:p>
            <a:r>
              <a:rPr lang="en-US" dirty="0"/>
              <a:t>Although the tongue is little, it boasts great things – Jas 3:5</a:t>
            </a:r>
          </a:p>
          <a:p>
            <a:r>
              <a:rPr lang="en-US" dirty="0"/>
              <a:t>Your tongue is powerful because it </a:t>
            </a:r>
            <a:r>
              <a:rPr lang="en-US" u="sng" dirty="0"/>
              <a:t>reveals your heart!</a:t>
            </a:r>
          </a:p>
          <a:p>
            <a:pPr lvl="1"/>
            <a:r>
              <a:rPr lang="en-US" dirty="0">
                <a:effectLst/>
              </a:rPr>
              <a:t>Speech reveals the sort of treasure stored in our heart – Matt 12:35</a:t>
            </a:r>
          </a:p>
          <a:p>
            <a:pPr lvl="1"/>
            <a:r>
              <a:rPr lang="en-US" dirty="0">
                <a:effectLst/>
              </a:rPr>
              <a:t>“For out of the abundance of the heart the mouth speaks” – Matt 12:34</a:t>
            </a:r>
            <a:endParaRPr lang="en-US" sz="2200" dirty="0">
              <a:effectLst/>
            </a:endParaRPr>
          </a:p>
          <a:p>
            <a:pPr lvl="1"/>
            <a:r>
              <a:rPr lang="en-US" dirty="0">
                <a:effectLst/>
              </a:rPr>
              <a:t>“Keep your heart with all diligence, for out of it spring the issues of life” – Prov 4:23</a:t>
            </a:r>
            <a:endParaRPr lang="en-US" sz="2200" dirty="0">
              <a:effectLst/>
            </a:endParaRPr>
          </a:p>
          <a:p>
            <a:pPr lvl="1"/>
            <a:r>
              <a:rPr lang="en-US" dirty="0">
                <a:effectLst/>
              </a:rPr>
              <a:t>“The heart of the wise teaches his mouth, and adds learning to his lips” – Prov 16:23</a:t>
            </a:r>
          </a:p>
          <a:p>
            <a:pPr marL="0" indent="0">
              <a:buNone/>
            </a:pPr>
            <a:endParaRPr lang="en-US" dirty="0">
              <a:effectLst/>
            </a:endParaRPr>
          </a:p>
          <a:p>
            <a:pPr marL="341313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31066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9BF08-145C-48C9-8C9E-1FB082279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tongue is DANGEROUS!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54E44-BA0A-4B43-963C-347BBD98F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tongue is a “fire, a world of iniquity” – Jas 3:6</a:t>
            </a:r>
          </a:p>
          <a:p>
            <a:r>
              <a:rPr lang="en-US" dirty="0">
                <a:effectLst/>
              </a:rPr>
              <a:t>The tongue “defiles the whole body” – Jas 3:6</a:t>
            </a:r>
          </a:p>
          <a:p>
            <a:r>
              <a:rPr lang="en-US" dirty="0">
                <a:effectLst/>
              </a:rPr>
              <a:t>Your tongue can cause you to be </a:t>
            </a:r>
            <a:r>
              <a:rPr lang="en-US" u="sng" dirty="0">
                <a:effectLst/>
              </a:rPr>
              <a:t>irreverent!</a:t>
            </a:r>
            <a:endParaRPr lang="en-US" dirty="0">
              <a:effectLst/>
            </a:endParaRPr>
          </a:p>
          <a:p>
            <a:pPr lvl="1"/>
            <a:r>
              <a:rPr lang="en-US" dirty="0">
                <a:effectLst/>
              </a:rPr>
              <a:t>Using the Lord’s name in vain – Ex 20:7</a:t>
            </a:r>
          </a:p>
          <a:p>
            <a:pPr lvl="1"/>
            <a:r>
              <a:rPr lang="en-US" dirty="0">
                <a:effectLst/>
              </a:rPr>
              <a:t>Also applies to name of Jesus – Phil 2:9-11</a:t>
            </a:r>
          </a:p>
          <a:p>
            <a:r>
              <a:rPr lang="en-US" dirty="0">
                <a:effectLst/>
              </a:rPr>
              <a:t>Your tongue can cause you to </a:t>
            </a:r>
            <a:r>
              <a:rPr lang="en-US" u="sng" dirty="0">
                <a:effectLst/>
              </a:rPr>
              <a:t>speak evil words!</a:t>
            </a:r>
          </a:p>
          <a:p>
            <a:pPr lvl="1"/>
            <a:r>
              <a:rPr lang="en-US" dirty="0">
                <a:effectLst/>
              </a:rPr>
              <a:t>Lying – Prov 6:19</a:t>
            </a:r>
          </a:p>
          <a:p>
            <a:pPr lvl="1"/>
            <a:r>
              <a:rPr lang="en-US" dirty="0">
                <a:effectLst/>
              </a:rPr>
              <a:t>Deceitful words – Rom 16:18</a:t>
            </a:r>
          </a:p>
          <a:p>
            <a:pPr lvl="1"/>
            <a:r>
              <a:rPr lang="en-US" dirty="0">
                <a:effectLst/>
              </a:rPr>
              <a:t>Filthy words – Eph 5:4</a:t>
            </a:r>
          </a:p>
          <a:p>
            <a:pPr marL="341313" lvl="1" indent="0">
              <a:buNone/>
            </a:pPr>
            <a:endParaRPr lang="en-US" dirty="0">
              <a:effectLst/>
            </a:endParaRPr>
          </a:p>
          <a:p>
            <a:pPr marL="341313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5809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9BF08-145C-48C9-8C9E-1FB082279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tongue is DANGEROUS!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54E44-BA0A-4B43-963C-347BBD98F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Your tongue can cause you to </a:t>
            </a:r>
            <a:r>
              <a:rPr lang="en-US" u="sng" dirty="0"/>
              <a:t>speak evil of others!</a:t>
            </a:r>
          </a:p>
          <a:p>
            <a:pPr lvl="1"/>
            <a:r>
              <a:rPr lang="en-US" dirty="0">
                <a:effectLst/>
              </a:rPr>
              <a:t>Those in authority – Ex 22:28; Jude 8</a:t>
            </a:r>
          </a:p>
          <a:p>
            <a:pPr lvl="1"/>
            <a:r>
              <a:rPr lang="en-US" dirty="0">
                <a:effectLst/>
              </a:rPr>
              <a:t>Those around us – Matt 5:21-22</a:t>
            </a:r>
          </a:p>
          <a:p>
            <a:r>
              <a:rPr lang="en-US" dirty="0">
                <a:effectLst/>
              </a:rPr>
              <a:t>Your tongue can cause you to </a:t>
            </a:r>
            <a:r>
              <a:rPr lang="en-US" u="sng" dirty="0">
                <a:effectLst/>
              </a:rPr>
              <a:t>overuse words!</a:t>
            </a:r>
          </a:p>
          <a:p>
            <a:pPr lvl="1"/>
            <a:r>
              <a:rPr lang="en-US" dirty="0">
                <a:effectLst/>
              </a:rPr>
              <a:t>Speaking too often – Jas 1:26; Prov 10:19</a:t>
            </a:r>
          </a:p>
          <a:p>
            <a:pPr lvl="1"/>
            <a:r>
              <a:rPr lang="en-US" dirty="0">
                <a:effectLst/>
              </a:rPr>
              <a:t>Speaking too hastily – Prov 29:20; Jas 1:19</a:t>
            </a:r>
          </a:p>
          <a:p>
            <a:r>
              <a:rPr lang="en-US" dirty="0">
                <a:effectLst/>
              </a:rPr>
              <a:t>Your tongue can cause you to </a:t>
            </a:r>
            <a:r>
              <a:rPr lang="en-US" u="sng" dirty="0">
                <a:effectLst/>
              </a:rPr>
              <a:t>misuse words!</a:t>
            </a:r>
          </a:p>
          <a:p>
            <a:pPr lvl="1"/>
            <a:r>
              <a:rPr lang="en-US" dirty="0">
                <a:effectLst/>
              </a:rPr>
              <a:t>Flattery – </a:t>
            </a:r>
            <a:r>
              <a:rPr lang="en-US" dirty="0" err="1">
                <a:effectLst/>
              </a:rPr>
              <a:t>Psa</a:t>
            </a:r>
            <a:r>
              <a:rPr lang="en-US" dirty="0">
                <a:effectLst/>
              </a:rPr>
              <a:t> 12:1-4; Rom 16:18</a:t>
            </a:r>
          </a:p>
          <a:p>
            <a:pPr lvl="1"/>
            <a:r>
              <a:rPr lang="en-US" dirty="0">
                <a:effectLst/>
              </a:rPr>
              <a:t>Rash oaths – Matt 5:33-37; Jas 5:12</a:t>
            </a:r>
          </a:p>
          <a:p>
            <a:pPr lvl="1"/>
            <a:r>
              <a:rPr lang="en-US" dirty="0">
                <a:effectLst/>
              </a:rPr>
              <a:t>Unwholesome words – Eph 4:29</a:t>
            </a:r>
          </a:p>
        </p:txBody>
      </p:sp>
    </p:spTree>
    <p:extLst>
      <p:ext uri="{BB962C8B-B14F-4D97-AF65-F5344CB8AC3E}">
        <p14:creationId xmlns:p14="http://schemas.microsoft.com/office/powerpoint/2010/main" val="311644450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9BF08-145C-48C9-8C9E-1FB082279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tongue is INCONSISTENT!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54E44-BA0A-4B43-963C-347BBD98F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Out of the same mouth proceeds blessing and cursing – Jas 3:10</a:t>
            </a:r>
          </a:p>
          <a:p>
            <a:r>
              <a:rPr lang="en-US" dirty="0"/>
              <a:t>Two analogies – spring and fig tree – Jas 3:11-12</a:t>
            </a:r>
          </a:p>
          <a:p>
            <a:r>
              <a:rPr lang="en-US" dirty="0">
                <a:effectLst/>
              </a:rPr>
              <a:t>Your tongue can be used to </a:t>
            </a:r>
            <a:r>
              <a:rPr lang="en-US" u="sng" dirty="0">
                <a:effectLst/>
              </a:rPr>
              <a:t>hurt others!</a:t>
            </a:r>
          </a:p>
          <a:p>
            <a:pPr lvl="1"/>
            <a:r>
              <a:rPr lang="en-US" dirty="0">
                <a:effectLst/>
              </a:rPr>
              <a:t>Lying and flattery can be destructive – Prov 26:28</a:t>
            </a:r>
          </a:p>
          <a:p>
            <a:pPr lvl="1"/>
            <a:r>
              <a:rPr lang="en-US" dirty="0">
                <a:effectLst/>
              </a:rPr>
              <a:t>Gossip creates strife, destroys friendships – Prov 16:27-28; 17:9</a:t>
            </a:r>
          </a:p>
          <a:p>
            <a:pPr lvl="1"/>
            <a:r>
              <a:rPr lang="en-US" dirty="0">
                <a:effectLst/>
              </a:rPr>
              <a:t>Neighborly relations can be destroyed – Prov 11:9</a:t>
            </a:r>
          </a:p>
          <a:p>
            <a:r>
              <a:rPr lang="en-US" dirty="0">
                <a:effectLst/>
              </a:rPr>
              <a:t>Your tongue can be used to </a:t>
            </a:r>
            <a:r>
              <a:rPr lang="en-US" u="sng" dirty="0">
                <a:effectLst/>
              </a:rPr>
              <a:t>bless others!</a:t>
            </a:r>
            <a:endParaRPr lang="en-US" dirty="0">
              <a:effectLst/>
            </a:endParaRPr>
          </a:p>
          <a:p>
            <a:pPr lvl="1"/>
            <a:r>
              <a:rPr lang="en-US" dirty="0">
                <a:effectLst/>
              </a:rPr>
              <a:t>By cooling down heated exchanges – Prov 15:1</a:t>
            </a:r>
          </a:p>
          <a:p>
            <a:pPr lvl="1"/>
            <a:r>
              <a:rPr lang="en-US" dirty="0">
                <a:effectLst/>
              </a:rPr>
              <a:t>By comforting the anxious – Prov 12:25; 16:24</a:t>
            </a:r>
          </a:p>
          <a:p>
            <a:pPr lvl="1"/>
            <a:r>
              <a:rPr lang="en-US" dirty="0">
                <a:effectLst/>
              </a:rPr>
              <a:t>By delighting those who hear – Prov 15:4,23; 25:11</a:t>
            </a:r>
          </a:p>
          <a:p>
            <a:pPr lvl="1"/>
            <a:r>
              <a:rPr lang="en-US" dirty="0">
                <a:effectLst/>
              </a:rPr>
              <a:t>By offering grace to the hearers – Eph 4:29; Col 4:6</a:t>
            </a:r>
          </a:p>
          <a:p>
            <a:pPr marL="341313" lvl="1" indent="0">
              <a:buNone/>
            </a:pPr>
            <a:endParaRPr lang="en-US" dirty="0">
              <a:effectLst/>
            </a:endParaRPr>
          </a:p>
          <a:p>
            <a:pPr marL="341313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8848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9BF08-145C-48C9-8C9E-1FB082279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Your tongue can only be TAMED WITH GOD’S HELP!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54E44-BA0A-4B43-963C-347BBD98F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 man can tame the tongue – Jas 3:8</a:t>
            </a:r>
          </a:p>
          <a:p>
            <a:r>
              <a:rPr lang="en-US" dirty="0">
                <a:effectLst/>
              </a:rPr>
              <a:t>Your tongue can be tamed by </a:t>
            </a:r>
            <a:r>
              <a:rPr lang="en-US" u="sng" dirty="0">
                <a:effectLst/>
              </a:rPr>
              <a:t>guarding your heart!</a:t>
            </a:r>
          </a:p>
          <a:p>
            <a:pPr lvl="1"/>
            <a:r>
              <a:rPr lang="en-US" dirty="0">
                <a:effectLst/>
              </a:rPr>
              <a:t>“For out of the abundance of the heart the mouth speaks” – Matt 12:34-35</a:t>
            </a:r>
          </a:p>
          <a:p>
            <a:pPr lvl="1"/>
            <a:r>
              <a:rPr lang="en-US" dirty="0">
                <a:effectLst/>
              </a:rPr>
              <a:t>“Keep your heart with all diligence, for out of it spring the issues of life” – Prov 4:23</a:t>
            </a:r>
          </a:p>
          <a:p>
            <a:pPr lvl="1"/>
            <a:r>
              <a:rPr lang="en-US" dirty="0">
                <a:effectLst/>
              </a:rPr>
              <a:t>“The heart of the wise teaches his mouth, and adds learning to his lips” – Prov 16:23</a:t>
            </a:r>
          </a:p>
          <a:p>
            <a:r>
              <a:rPr lang="en-US" dirty="0">
                <a:effectLst/>
              </a:rPr>
              <a:t>Your tongue can be tamed by </a:t>
            </a:r>
            <a:r>
              <a:rPr lang="en-US" u="sng" dirty="0">
                <a:effectLst/>
              </a:rPr>
              <a:t>guarding your lips!</a:t>
            </a:r>
          </a:p>
          <a:p>
            <a:pPr lvl="1"/>
            <a:r>
              <a:rPr lang="en-US" dirty="0">
                <a:effectLst/>
              </a:rPr>
              <a:t>“He who guards his mouth preserves his life, but he who opens wide his lips shall have destruction” – Prov 13:3</a:t>
            </a:r>
          </a:p>
          <a:p>
            <a:pPr lvl="1"/>
            <a:r>
              <a:rPr lang="en-US" dirty="0">
                <a:effectLst/>
              </a:rPr>
              <a:t>“Whoever guards his mouth and tongue keeps his soul from troubles” – Prov 21:23</a:t>
            </a:r>
          </a:p>
          <a:p>
            <a:pPr lvl="1"/>
            <a:r>
              <a:rPr lang="en-US" dirty="0">
                <a:effectLst/>
              </a:rPr>
              <a:t>“Let no corrupt word proceed out of your mouth” – Eph 4:29</a:t>
            </a:r>
          </a:p>
          <a:p>
            <a:pPr lvl="1"/>
            <a:endParaRPr lang="en-US" dirty="0">
              <a:effectLst/>
            </a:endParaRPr>
          </a:p>
          <a:p>
            <a:pPr marL="341313" lvl="1" indent="0">
              <a:buNone/>
            </a:pPr>
            <a:endParaRPr lang="en-US" dirty="0">
              <a:effectLst/>
            </a:endParaRPr>
          </a:p>
          <a:p>
            <a:pPr marL="341313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75063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9BF08-145C-48C9-8C9E-1FB082279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Your tongue can only be TAMED WITH GOD’S HELP!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54E44-BA0A-4B43-963C-347BBD98F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Your tongue can be tamed by </a:t>
            </a:r>
            <a:r>
              <a:rPr lang="en-US" u="sng" dirty="0"/>
              <a:t>thinking before you speak!</a:t>
            </a:r>
          </a:p>
          <a:p>
            <a:pPr lvl="1"/>
            <a:r>
              <a:rPr lang="en-US" dirty="0">
                <a:effectLst/>
              </a:rPr>
              <a:t>“The heart of the righteous studies how to answer, but the mouth of the wicked pours forth evil” – Prov 15:28</a:t>
            </a:r>
          </a:p>
          <a:p>
            <a:r>
              <a:rPr lang="en-US" dirty="0">
                <a:effectLst/>
              </a:rPr>
              <a:t>Your tongue can be tamed by </a:t>
            </a:r>
            <a:r>
              <a:rPr lang="en-US" u="sng" dirty="0">
                <a:effectLst/>
              </a:rPr>
              <a:t>praying about your speech!</a:t>
            </a:r>
          </a:p>
          <a:p>
            <a:pPr lvl="1"/>
            <a:r>
              <a:rPr lang="en-US" dirty="0">
                <a:effectLst/>
              </a:rPr>
              <a:t>“Set a guard, O LORD, over my mouth; Keep watch over the door of my lips” – </a:t>
            </a:r>
            <a:r>
              <a:rPr lang="en-US" dirty="0" err="1">
                <a:effectLst/>
              </a:rPr>
              <a:t>Psa</a:t>
            </a:r>
            <a:r>
              <a:rPr lang="en-US" dirty="0">
                <a:effectLst/>
              </a:rPr>
              <a:t> 141:3</a:t>
            </a:r>
          </a:p>
          <a:p>
            <a:pPr lvl="1"/>
            <a:r>
              <a:rPr lang="en-US" dirty="0">
                <a:effectLst/>
              </a:rPr>
              <a:t>“Let the words of my mouth and the meditation of my heart be acceptable in Your sight, O LORD, my strength and my Redeemer” – </a:t>
            </a:r>
            <a:r>
              <a:rPr lang="en-US" dirty="0" err="1">
                <a:effectLst/>
              </a:rPr>
              <a:t>Psa</a:t>
            </a:r>
            <a:r>
              <a:rPr lang="en-US" dirty="0">
                <a:effectLst/>
              </a:rPr>
              <a:t> 19:14</a:t>
            </a:r>
          </a:p>
          <a:p>
            <a:pPr lvl="1"/>
            <a:endParaRPr lang="en-US" dirty="0">
              <a:effectLst/>
            </a:endParaRPr>
          </a:p>
          <a:p>
            <a:pPr marL="341313" lvl="1" indent="0">
              <a:buNone/>
            </a:pPr>
            <a:endParaRPr lang="en-US" dirty="0">
              <a:effectLst/>
            </a:endParaRPr>
          </a:p>
          <a:p>
            <a:pPr marL="341313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70686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654</Words>
  <Application>Microsoft Office PowerPoint</Application>
  <PresentationFormat>Widescreen</PresentationFormat>
  <Paragraphs>59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Your tongue is POWERFUL!</vt:lpstr>
      <vt:lpstr>Your tongue is DANGEROUS!</vt:lpstr>
      <vt:lpstr>Your tongue is DANGEROUS!</vt:lpstr>
      <vt:lpstr>Your tongue is INCONSISTENT!</vt:lpstr>
      <vt:lpstr>Your tongue can only be TAMED WITH GOD’S HELP!</vt:lpstr>
      <vt:lpstr>Your tongue can only be TAMED WITH GOD’S HELP!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Operator</cp:lastModifiedBy>
  <cp:revision>10</cp:revision>
  <cp:lastPrinted>2022-04-10T04:18:43Z</cp:lastPrinted>
  <dcterms:created xsi:type="dcterms:W3CDTF">2022-01-28T01:25:48Z</dcterms:created>
  <dcterms:modified xsi:type="dcterms:W3CDTF">2022-04-10T12:51:24Z</dcterms:modified>
</cp:coreProperties>
</file>