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1784" r:id="rId3"/>
    <p:sldId id="1816" r:id="rId4"/>
    <p:sldId id="1806" r:id="rId5"/>
    <p:sldId id="1807" r:id="rId6"/>
    <p:sldId id="1808" r:id="rId7"/>
    <p:sldId id="1809" r:id="rId8"/>
    <p:sldId id="1810" r:id="rId9"/>
    <p:sldId id="1803" r:id="rId10"/>
    <p:sldId id="1811" r:id="rId11"/>
    <p:sldId id="1812" r:id="rId12"/>
    <p:sldId id="1814" r:id="rId13"/>
    <p:sldId id="1815" r:id="rId14"/>
    <p:sldId id="1817" r:id="rId15"/>
    <p:sldId id="1805" r:id="rId16"/>
    <p:sldId id="1818" r:id="rId17"/>
    <p:sldId id="1819" r:id="rId18"/>
    <p:sldId id="1820" r:id="rId19"/>
    <p:sldId id="1821" r:id="rId20"/>
    <p:sldId id="1822" r:id="rId21"/>
    <p:sldId id="1823" r:id="rId22"/>
    <p:sldId id="1824" r:id="rId23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notesViewPr>
    <p:cSldViewPr snapToGrid="0" showGuides="1">
      <p:cViewPr varScale="1">
        <p:scale>
          <a:sx n="61" d="100"/>
          <a:sy n="61" d="100"/>
        </p:scale>
        <p:origin x="3139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2750" y="700088"/>
            <a:ext cx="6199188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2" tIns="93302" rIns="93302" bIns="9330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2560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0301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7669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2424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6412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5749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63770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291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681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4111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4724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7958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73839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2788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1846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5825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7043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116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4725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7152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spcFirstLastPara="1" wrap="square" lIns="93302" tIns="93302" rIns="93302" bIns="9330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700088"/>
            <a:ext cx="62007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241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306711"/>
            <a:ext cx="12192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The Two Covenants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Eight—Summary and Contrast of Old and New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February-April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Bible Words Describing</a:t>
            </a:r>
            <a:b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the End and the Beginning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7:1-7—dead to law; delivered from the law (7:4, 6)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20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Bible Words Describing</a:t>
            </a:r>
            <a:b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the End and the Beginning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7:1-7—dead to law; delivered from the law (7:4, 6)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under the Old Testament law (Gal. 3:24-25)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26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Bible Words Describing</a:t>
            </a:r>
            <a:b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the End and the Beginning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7:1-7—dead to law; delivered from the law (7:4, 6)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under the Old Testament law (Gal. 3:24-25)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Testament law made NOTHING perfect (Heb. 7:19)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62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Bible Words Describing</a:t>
            </a:r>
            <a:b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the End and the Beginning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7:1-7—dead to law; delivered from the law (7:4, 6)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under the Old Testament law (Gal. 3:24-25)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Testament law made NOTHING perfect (Heb. 7:19)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Better hope (Heb. 7:19);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etter covenant (7:22); better promises (8:6); better sacrifices (9:23); better possession in heaven (10:34)  (change all better to worse)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0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Bible Words Describing</a:t>
            </a:r>
            <a:b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the End and the Beginning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7:1-7—dead to law; delivered from the law (7:4, 6)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longer under the Old Testament law (Gal. 3:24-25)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Testament law made NOTHING perfect (Heb. 7:19)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Better hope (Heb. 7:19);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etter covenant (7:22); better promises (8:6); better sacrifices (9:23); better possession in heaven (10:34)  (change all better to worse)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Obsolete, ready to vanish away (Heb. 8:13; cf. Jer.31:31ff &amp; Deut. 4:13) the Ten Commandment were “ready to vanish away)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83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About Keepers of Old Testament/Covenant</a:t>
            </a:r>
          </a:p>
        </p:txBody>
      </p:sp>
    </p:spTree>
    <p:extLst>
      <p:ext uri="{BB962C8B-B14F-4D97-AF65-F5344CB8AC3E}">
        <p14:creationId xmlns:p14="http://schemas.microsoft.com/office/powerpoint/2010/main" val="1882406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About Keepers of Old Testament/Covenant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979764" y="1566579"/>
            <a:ext cx="101023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bind even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Testament truth on men today you must bind EVERY other Old Testament truth (Gal. 5:3)</a:t>
            </a:r>
          </a:p>
        </p:txBody>
      </p:sp>
    </p:spTree>
    <p:extLst>
      <p:ext uri="{BB962C8B-B14F-4D97-AF65-F5344CB8AC3E}">
        <p14:creationId xmlns:p14="http://schemas.microsoft.com/office/powerpoint/2010/main" val="3173935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About Keepers of Old Testament/Covenant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979764" y="1566579"/>
            <a:ext cx="10102366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bind even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Old Testament truth on men today you must bind EVERY other Old Testament truth (Gal. 5:3)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seek justification from the Old Testament teachings you have become estranged from Christ and have fallen away from grace (Gal. 5:4)</a:t>
            </a:r>
          </a:p>
        </p:txBody>
      </p:sp>
    </p:spTree>
    <p:extLst>
      <p:ext uri="{BB962C8B-B14F-4D97-AF65-F5344CB8AC3E}">
        <p14:creationId xmlns:p14="http://schemas.microsoft.com/office/powerpoint/2010/main" val="1266949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Basis of All Men’s Salvation</a:t>
            </a:r>
          </a:p>
        </p:txBody>
      </p:sp>
    </p:spTree>
    <p:extLst>
      <p:ext uri="{BB962C8B-B14F-4D97-AF65-F5344CB8AC3E}">
        <p14:creationId xmlns:p14="http://schemas.microsoft.com/office/powerpoint/2010/main" val="2656889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Basis of All Men’s Salvation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954156" y="1566579"/>
            <a:ext cx="10187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saved by grace through faith</a:t>
            </a:r>
          </a:p>
        </p:txBody>
      </p:sp>
    </p:spTree>
    <p:extLst>
      <p:ext uri="{BB962C8B-B14F-4D97-AF65-F5344CB8AC3E}">
        <p14:creationId xmlns:p14="http://schemas.microsoft.com/office/powerpoint/2010/main" val="397666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55027" y="618618"/>
            <a:ext cx="9247539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Review of Past Lessons</a:t>
            </a:r>
          </a:p>
        </p:txBody>
      </p:sp>
    </p:spTree>
    <p:extLst>
      <p:ext uri="{BB962C8B-B14F-4D97-AF65-F5344CB8AC3E}">
        <p14:creationId xmlns:p14="http://schemas.microsoft.com/office/powerpoint/2010/main" val="3892225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Basis of All Men’s Salvation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954156" y="1566579"/>
            <a:ext cx="1018760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saved by grace through faith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 under the Old Testament received eternal life through faith (Hab. 2:4)</a:t>
            </a:r>
          </a:p>
        </p:txBody>
      </p:sp>
    </p:spTree>
    <p:extLst>
      <p:ext uri="{BB962C8B-B14F-4D97-AF65-F5344CB8AC3E}">
        <p14:creationId xmlns:p14="http://schemas.microsoft.com/office/powerpoint/2010/main" val="963188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Basis of All Men’s Salvation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954156" y="1566579"/>
            <a:ext cx="101876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saved by grace through faith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 under the Old Testament received eternal life through faith (Hab. 2:4)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 today receive eternal life through faith (Rom. 1:16-17)</a:t>
            </a:r>
          </a:p>
        </p:txBody>
      </p:sp>
    </p:spTree>
    <p:extLst>
      <p:ext uri="{BB962C8B-B14F-4D97-AF65-F5344CB8AC3E}">
        <p14:creationId xmlns:p14="http://schemas.microsoft.com/office/powerpoint/2010/main" val="1464764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Eternal Truths Basis of All Men’s Salvation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954156" y="1566579"/>
            <a:ext cx="1018760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are saved by grace through faith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 under the Old Testament received eternal life through faith (Hab. 2:4)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 today receive eternal life through faith (Rom. 1:16-17)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Faith that is not active (obedient) is a dead faith and does not save (James 2</a:t>
            </a: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756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55027" y="618618"/>
            <a:ext cx="9247539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Review of Past Lessons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Covenant/Testament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177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55027" y="618618"/>
            <a:ext cx="9247539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Review of Past Lessons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Covenant/Testament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“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Covenant” from Adam to Moses (for Adam to Moses cf. Rom. 5:14)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15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55027" y="618618"/>
            <a:ext cx="9247539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Review of Past Lessons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Covenant/Testament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“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Covenant” from Adam to Moses (for Adam to Moses cf. Rom. 5:14)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tament/Covenant began at Mt. Sinai (not like the prior one) (Deut. 5:2)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57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55027" y="618618"/>
            <a:ext cx="9247539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Review of Past Lessons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Covenant/Testament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“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Covenant” from Adam to Moses (for Adam to Moses cf. Rom. 5:14)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tament/Covenant began at Mt. Sinai (not like the prior one) (Deut. 5:2)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Testament/Covenant ended when nailed to the cross (Col. 2:14) s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8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55027" y="618618"/>
            <a:ext cx="9247539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Review of Past Lessons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Covenant/Testament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“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Covenant” from Adam to Moses (for Adam to Moses cf. Rom. 5:14)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tament/Covenant began at Mt. Sinai (not like the prior one) (Deut. 5:2)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Testament/Covenant ended when nailed to the cross (Col. 2:14)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New Testament became effective w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hen Jesus died (Heb. 9:16-17)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36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55027" y="618618"/>
            <a:ext cx="9247539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Review of Past Lessons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8574-710C-49E2-8AD1-A6BA0731B2CA}"/>
              </a:ext>
            </a:extLst>
          </p:cNvPr>
          <p:cNvSpPr txBox="1"/>
          <p:nvPr/>
        </p:nvSpPr>
        <p:spPr>
          <a:xfrm>
            <a:off x="375641" y="1602110"/>
            <a:ext cx="11183567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Covenant/Testament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“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Covenant” from Adam to Moses (for Adam to Moses cf. Rom. 5:14)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tament/Covenant began at Mt. Sinai (not like the prior one) (Deut. 5:2)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Testament/Covenant ended when nailed to the cross (Col. 2:14)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New Testament became effective w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hen Jesus died (Heb. 9:16-17)</a:t>
            </a:r>
          </a:p>
          <a:p>
            <a:pPr marL="342900" marR="0" indent="-34290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Old Testament designed to foreshadow New Testament events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32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594113" y="628557"/>
            <a:ext cx="9684923" cy="752980"/>
          </a:xfrm>
        </p:spPr>
        <p:txBody>
          <a:bodyPr/>
          <a:lstStyle/>
          <a:p>
            <a:pPr lvl="0"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  Bible Words Describing</a:t>
            </a:r>
            <a:b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the End and the Beginning</a:t>
            </a:r>
          </a:p>
        </p:txBody>
      </p:sp>
    </p:spTree>
    <p:extLst>
      <p:ext uri="{BB962C8B-B14F-4D97-AF65-F5344CB8AC3E}">
        <p14:creationId xmlns:p14="http://schemas.microsoft.com/office/powerpoint/2010/main" val="403859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8878</TotalTime>
  <Words>954</Words>
  <Application>Microsoft Office PowerPoint</Application>
  <PresentationFormat>Widescreen</PresentationFormat>
  <Paragraphs>72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Office Theme</vt:lpstr>
      <vt:lpstr> The Two Covenants  Lesson Eight—Summary and Contrast of Old and New  Palm Beach Lakes </vt:lpstr>
      <vt:lpstr>   Review of Past Lessons</vt:lpstr>
      <vt:lpstr>   Review of Past Lessons</vt:lpstr>
      <vt:lpstr>   Review of Past Lessons</vt:lpstr>
      <vt:lpstr>   Review of Past Lessons</vt:lpstr>
      <vt:lpstr>   Review of Past Lessons</vt:lpstr>
      <vt:lpstr>   Review of Past Lessons</vt:lpstr>
      <vt:lpstr>   Review of Past Lessons</vt:lpstr>
      <vt:lpstr>   Bible Words Describing  the End and the Beginning</vt:lpstr>
      <vt:lpstr>   Bible Words Describing  the End and the Beginning</vt:lpstr>
      <vt:lpstr>   Bible Words Describing  the End and the Beginning</vt:lpstr>
      <vt:lpstr>   Bible Words Describing  the End and the Beginning</vt:lpstr>
      <vt:lpstr>   Bible Words Describing  the End and the Beginning</vt:lpstr>
      <vt:lpstr>   Bible Words Describing  the End and the Beginning</vt:lpstr>
      <vt:lpstr>   Eternal Truths About Keepers of Old Testament/Covenant</vt:lpstr>
      <vt:lpstr>   Eternal Truths About Keepers of Old Testament/Covenant</vt:lpstr>
      <vt:lpstr>   Eternal Truths About Keepers of Old Testament/Covenant</vt:lpstr>
      <vt:lpstr>   Eternal Truths Basis of All Men’s Salvation</vt:lpstr>
      <vt:lpstr>   Eternal Truths Basis of All Men’s Salvation</vt:lpstr>
      <vt:lpstr>   Eternal Truths Basis of All Men’s Salvation</vt:lpstr>
      <vt:lpstr>   Eternal Truths Basis of All Men’s Salvation</vt:lpstr>
      <vt:lpstr>   Eternal Truths Basis of All Men’s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159</cp:revision>
  <cp:lastPrinted>2022-03-16T21:32:35Z</cp:lastPrinted>
  <dcterms:modified xsi:type="dcterms:W3CDTF">2022-04-20T22:50:43Z</dcterms:modified>
</cp:coreProperties>
</file>