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410" r:id="rId3"/>
    <p:sldId id="411" r:id="rId4"/>
    <p:sldId id="412" r:id="rId5"/>
    <p:sldId id="421" r:id="rId6"/>
    <p:sldId id="414" r:id="rId7"/>
    <p:sldId id="415" r:id="rId8"/>
    <p:sldId id="422" r:id="rId9"/>
    <p:sldId id="416" r:id="rId10"/>
    <p:sldId id="423" r:id="rId11"/>
    <p:sldId id="417" r:id="rId12"/>
    <p:sldId id="418" r:id="rId13"/>
    <p:sldId id="424" r:id="rId14"/>
    <p:sldId id="433" r:id="rId15"/>
    <p:sldId id="425" r:id="rId16"/>
    <p:sldId id="434" r:id="rId17"/>
    <p:sldId id="426" r:id="rId18"/>
    <p:sldId id="443" r:id="rId19"/>
    <p:sldId id="447" r:id="rId20"/>
    <p:sldId id="435" r:id="rId21"/>
    <p:sldId id="444" r:id="rId22"/>
    <p:sldId id="436" r:id="rId23"/>
    <p:sldId id="445" r:id="rId24"/>
    <p:sldId id="449" r:id="rId25"/>
    <p:sldId id="450" r:id="rId26"/>
    <p:sldId id="461" r:id="rId27"/>
    <p:sldId id="451" r:id="rId28"/>
    <p:sldId id="462" r:id="rId29"/>
    <p:sldId id="452" r:id="rId30"/>
    <p:sldId id="463" r:id="rId31"/>
    <p:sldId id="453" r:id="rId32"/>
    <p:sldId id="464" r:id="rId33"/>
    <p:sldId id="454" r:id="rId34"/>
    <p:sldId id="465" r:id="rId35"/>
    <p:sldId id="455" r:id="rId36"/>
    <p:sldId id="466" r:id="rId37"/>
    <p:sldId id="456" r:id="rId38"/>
    <p:sldId id="467" r:id="rId39"/>
    <p:sldId id="468" r:id="rId40"/>
    <p:sldId id="469" r:id="rId41"/>
    <p:sldId id="470" r:id="rId42"/>
    <p:sldId id="471" r:id="rId43"/>
    <p:sldId id="474" r:id="rId44"/>
    <p:sldId id="475" r:id="rId45"/>
    <p:sldId id="480" r:id="rId46"/>
    <p:sldId id="481" r:id="rId47"/>
    <p:sldId id="476" r:id="rId4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 autoAdjust="0"/>
    <p:restoredTop sz="86410" autoAdjust="0"/>
  </p:normalViewPr>
  <p:slideViewPr>
    <p:cSldViewPr snapToGrid="0">
      <p:cViewPr varScale="1">
        <p:scale>
          <a:sx n="92" d="100"/>
          <a:sy n="92" d="100"/>
        </p:scale>
        <p:origin x="108" y="4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71054"/>
          </a:xfrm>
          <a:prstGeom prst="rect">
            <a:avLst/>
          </a:prstGeom>
        </p:spPr>
        <p:txBody>
          <a:bodyPr vert="horz" lIns="94220" tIns="47110" rIns="94220" bIns="471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20" tIns="47110" rIns="94220" bIns="47110" rtlCol="0"/>
          <a:lstStyle>
            <a:lvl1pPr algn="r">
              <a:defRPr sz="1200"/>
            </a:lvl1pPr>
          </a:lstStyle>
          <a:p>
            <a:fld id="{8F4840A4-BCC8-491E-87DA-66B66CDCD364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0" tIns="47110" rIns="94220" bIns="471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0" tIns="47110" rIns="94220" bIns="471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0" tIns="47110" rIns="94220" bIns="471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0" tIns="47110" rIns="94220" bIns="47110" rtlCol="0" anchor="b"/>
          <a:lstStyle>
            <a:lvl1pPr algn="r">
              <a:defRPr sz="1200"/>
            </a:lvl1pPr>
          </a:lstStyle>
          <a:p>
            <a:fld id="{165ACE4C-C314-4D30-B048-0BD585DA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7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20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23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22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27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34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97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7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60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22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52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25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73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03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46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31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966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77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71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424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901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702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41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767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972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249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814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221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394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917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44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117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602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0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042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967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42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397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858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823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055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875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82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86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63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52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60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6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He Baptized (immersed) (Matt. 3:5-6)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The Message of John			</a:t>
            </a:r>
            <a:r>
              <a:rPr lang="en-US" sz="2400" b="1" dirty="0">
                <a:solidFill>
                  <a:srgbClr val="FFFF00"/>
                </a:solidFill>
              </a:rPr>
              <a:t>Repent, </a:t>
            </a:r>
            <a:r>
              <a:rPr lang="en-US" sz="2400" b="1" dirty="0" err="1">
                <a:solidFill>
                  <a:srgbClr val="FFFF00"/>
                </a:solidFill>
              </a:rPr>
              <a:t>KINGdom</a:t>
            </a:r>
            <a:r>
              <a:rPr lang="en-US" sz="2400" b="1" dirty="0">
                <a:solidFill>
                  <a:srgbClr val="FFFF00"/>
                </a:solidFill>
              </a:rPr>
              <a:t> is coming   (Matt. 3:2)</a:t>
            </a:r>
          </a:p>
        </p:txBody>
      </p:sp>
    </p:spTree>
    <p:extLst>
      <p:ext uri="{BB962C8B-B14F-4D97-AF65-F5344CB8AC3E}">
        <p14:creationId xmlns:p14="http://schemas.microsoft.com/office/powerpoint/2010/main" val="3318618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He Baptized (immersed) (Matt. 3:5-6)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The Message of John			Repent, </a:t>
            </a:r>
            <a:r>
              <a:rPr lang="en-US" sz="2400" b="1" dirty="0" err="1">
                <a:solidFill>
                  <a:schemeClr val="bg1"/>
                </a:solidFill>
              </a:rPr>
              <a:t>KINGdom</a:t>
            </a:r>
            <a:r>
              <a:rPr lang="en-US" sz="2400" b="1" dirty="0">
                <a:solidFill>
                  <a:schemeClr val="bg1"/>
                </a:solidFill>
              </a:rPr>
              <a:t> is coming   (Matt. 3:2)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Where Did John Preach			</a:t>
            </a:r>
          </a:p>
        </p:txBody>
      </p:sp>
    </p:spTree>
    <p:extLst>
      <p:ext uri="{BB962C8B-B14F-4D97-AF65-F5344CB8AC3E}">
        <p14:creationId xmlns:p14="http://schemas.microsoft.com/office/powerpoint/2010/main" val="2238092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He Baptized (immersed) (Matt. 3:5-6)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The Message of John			Repent, </a:t>
            </a:r>
            <a:r>
              <a:rPr lang="en-US" sz="2400" b="1" dirty="0" err="1">
                <a:solidFill>
                  <a:schemeClr val="bg1"/>
                </a:solidFill>
              </a:rPr>
              <a:t>KINGdom</a:t>
            </a:r>
            <a:r>
              <a:rPr lang="en-US" sz="2400" b="1" dirty="0">
                <a:solidFill>
                  <a:schemeClr val="bg1"/>
                </a:solidFill>
              </a:rPr>
              <a:t> is coming   (Matt. 3:2)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Where Did John Preach			</a:t>
            </a:r>
            <a:r>
              <a:rPr lang="en-US" sz="2400" b="1" dirty="0">
                <a:solidFill>
                  <a:srgbClr val="FFFF00"/>
                </a:solidFill>
              </a:rPr>
              <a:t>Wilderness of Judea (3:1)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04750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He Baptized (immersed) (Matt. 3:5-6)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The Message of John			Repent, </a:t>
            </a:r>
            <a:r>
              <a:rPr lang="en-US" sz="2400" b="1" dirty="0" err="1">
                <a:solidFill>
                  <a:schemeClr val="bg1"/>
                </a:solidFill>
              </a:rPr>
              <a:t>KINGdom</a:t>
            </a:r>
            <a:r>
              <a:rPr lang="en-US" sz="2400" b="1" dirty="0">
                <a:solidFill>
                  <a:schemeClr val="bg1"/>
                </a:solidFill>
              </a:rPr>
              <a:t> is coming   (Matt. 3:2)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Where Did John Preach			Wilderness of Judea (3:1)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Clothing and Food of John			</a:t>
            </a:r>
          </a:p>
        </p:txBody>
      </p:sp>
    </p:spTree>
    <p:extLst>
      <p:ext uri="{BB962C8B-B14F-4D97-AF65-F5344CB8AC3E}">
        <p14:creationId xmlns:p14="http://schemas.microsoft.com/office/powerpoint/2010/main" val="190656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He Baptized (immersed) (Matt. 3:5-6)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The Message of John			Repent, </a:t>
            </a:r>
            <a:r>
              <a:rPr lang="en-US" sz="2400" b="1" dirty="0" err="1">
                <a:solidFill>
                  <a:schemeClr val="bg1"/>
                </a:solidFill>
              </a:rPr>
              <a:t>KINGdom</a:t>
            </a:r>
            <a:r>
              <a:rPr lang="en-US" sz="2400" b="1" dirty="0">
                <a:solidFill>
                  <a:schemeClr val="bg1"/>
                </a:solidFill>
              </a:rPr>
              <a:t> is coming   (Matt. 3:2)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Where Did John Preach			Wilderness of Judea (3:1)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Clothing and Food of John			</a:t>
            </a:r>
            <a:r>
              <a:rPr lang="en-US" sz="2400" b="1" dirty="0">
                <a:solidFill>
                  <a:srgbClr val="FFFF00"/>
                </a:solidFill>
              </a:rPr>
              <a:t>Camel’s Hair; Ate Locust and W. Honey</a:t>
            </a:r>
          </a:p>
        </p:txBody>
      </p:sp>
    </p:spTree>
    <p:extLst>
      <p:ext uri="{BB962C8B-B14F-4D97-AF65-F5344CB8AC3E}">
        <p14:creationId xmlns:p14="http://schemas.microsoft.com/office/powerpoint/2010/main" val="1690302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43658" cy="2674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He Baptized (immersed) (Matt. 3:5-6)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The Message of John			Repent, </a:t>
            </a:r>
            <a:r>
              <a:rPr lang="en-US" sz="2400" b="1" dirty="0" err="1">
                <a:solidFill>
                  <a:schemeClr val="bg1"/>
                </a:solidFill>
              </a:rPr>
              <a:t>KINGdom</a:t>
            </a:r>
            <a:r>
              <a:rPr lang="en-US" sz="2400" b="1" dirty="0">
                <a:solidFill>
                  <a:schemeClr val="bg1"/>
                </a:solidFill>
              </a:rPr>
              <a:t> is coming   (Matt. 3:2)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Where Did John Preach			Wilderness of Judea (3:1)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Clothing and Food of John			Camel’s Hair; Ate Locust and W. Honey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</a:t>
            </a:r>
          </a:p>
        </p:txBody>
      </p:sp>
    </p:spTree>
    <p:extLst>
      <p:ext uri="{BB962C8B-B14F-4D97-AF65-F5344CB8AC3E}">
        <p14:creationId xmlns:p14="http://schemas.microsoft.com/office/powerpoint/2010/main" val="350586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He Baptized (immersed) (Matt. 3:5-6)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The Message of John			Repent, </a:t>
            </a:r>
            <a:r>
              <a:rPr lang="en-US" sz="2400" b="1" dirty="0" err="1">
                <a:solidFill>
                  <a:schemeClr val="bg1"/>
                </a:solidFill>
              </a:rPr>
              <a:t>KINGdom</a:t>
            </a:r>
            <a:r>
              <a:rPr lang="en-US" sz="2400" b="1" dirty="0">
                <a:solidFill>
                  <a:schemeClr val="bg1"/>
                </a:solidFill>
              </a:rPr>
              <a:t> is coming   (Matt. 3:2)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Where Did John Preach			Wilderness of Judea (3:1)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Clothing and Food of John			Camel’s Hair; Ate Locust and W. Honey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</a:t>
            </a:r>
            <a:r>
              <a:rPr lang="en-US" sz="2400" b="1" dirty="0">
                <a:solidFill>
                  <a:srgbClr val="FFFF00"/>
                </a:solidFill>
              </a:rPr>
              <a:t>For the Remission of Sins (Mark 1:4)</a:t>
            </a:r>
          </a:p>
        </p:txBody>
      </p:sp>
    </p:spTree>
    <p:extLst>
      <p:ext uri="{BB962C8B-B14F-4D97-AF65-F5344CB8AC3E}">
        <p14:creationId xmlns:p14="http://schemas.microsoft.com/office/powerpoint/2010/main" val="1856562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He Baptized (immersed) (Matt. 3:5-6)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The Message of John			Repent, </a:t>
            </a:r>
            <a:r>
              <a:rPr lang="en-US" sz="2400" b="1" dirty="0" err="1">
                <a:solidFill>
                  <a:schemeClr val="bg1"/>
                </a:solidFill>
              </a:rPr>
              <a:t>KINGdom</a:t>
            </a:r>
            <a:r>
              <a:rPr lang="en-US" sz="2400" b="1" dirty="0">
                <a:solidFill>
                  <a:schemeClr val="bg1"/>
                </a:solidFill>
              </a:rPr>
              <a:t> is coming   (Matt. 3:2)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Where Did John Preach			Wilderness of Judea (3:1)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Clothing and Food of John			Camel’s Hair; Ate Locust and W. Honey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 (Mark 1:4)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King:	     Impact of John’s Preaching		</a:t>
            </a:r>
          </a:p>
        </p:txBody>
      </p:sp>
    </p:spTree>
    <p:extLst>
      <p:ext uri="{BB962C8B-B14F-4D97-AF65-F5344CB8AC3E}">
        <p14:creationId xmlns:p14="http://schemas.microsoft.com/office/powerpoint/2010/main" val="4280212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He Baptized (immersed) (Matt. 3:5-6)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The Message of John			Repent, </a:t>
            </a:r>
            <a:r>
              <a:rPr lang="en-US" sz="2400" b="1" dirty="0" err="1">
                <a:solidFill>
                  <a:schemeClr val="bg1"/>
                </a:solidFill>
              </a:rPr>
              <a:t>KINGdom</a:t>
            </a:r>
            <a:r>
              <a:rPr lang="en-US" sz="2400" b="1" dirty="0">
                <a:solidFill>
                  <a:schemeClr val="bg1"/>
                </a:solidFill>
              </a:rPr>
              <a:t> is coming   (Matt. 3:2)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Where Did John Preach			Wilderness of Judea (3:1)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Clothing and Food of John			Camel’s Hair; Ate Locust and W. Honey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 (Mark 1:4)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King:	     Impact of John’s Preaching		</a:t>
            </a:r>
            <a:r>
              <a:rPr lang="en-US" sz="2400" b="1" dirty="0">
                <a:solidFill>
                  <a:srgbClr val="FFFF00"/>
                </a:solidFill>
              </a:rPr>
              <a:t>Jerusalem, All Judea, and Region Around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							    Jordan Were Baptized  (3:5)</a:t>
            </a:r>
          </a:p>
        </p:txBody>
      </p:sp>
    </p:spTree>
    <p:extLst>
      <p:ext uri="{BB962C8B-B14F-4D97-AF65-F5344CB8AC3E}">
        <p14:creationId xmlns:p14="http://schemas.microsoft.com/office/powerpoint/2010/main" val="170575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Jerusalem, All Judea, and Region Around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Jordan Were Baptized  by John (3:5)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F43C28-8235-4046-B9D8-CF96F353A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2326" y="190500"/>
            <a:ext cx="5981700" cy="666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9B2702-FEAC-4D45-AFD1-1ED5A3EA7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27" y="-2284643"/>
            <a:ext cx="6555544" cy="928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8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</p:spTree>
    <p:extLst>
      <p:ext uri="{BB962C8B-B14F-4D97-AF65-F5344CB8AC3E}">
        <p14:creationId xmlns:p14="http://schemas.microsoft.com/office/powerpoint/2010/main" val="615417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He Baptized (immersed) (Matt. 3:5-6)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The Message of John			Repent, </a:t>
            </a:r>
            <a:r>
              <a:rPr lang="en-US" sz="2400" b="1" dirty="0" err="1">
                <a:solidFill>
                  <a:schemeClr val="bg1"/>
                </a:solidFill>
              </a:rPr>
              <a:t>KINGdom</a:t>
            </a:r>
            <a:r>
              <a:rPr lang="en-US" sz="2400" b="1" dirty="0">
                <a:solidFill>
                  <a:schemeClr val="bg1"/>
                </a:solidFill>
              </a:rPr>
              <a:t> is coming   (Matt. 3:2)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Where Did John Preach			Wilderness of Judea (3:1)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Clothing and Food of John			Camel’s Hair; Ate Locust and W. Honey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 (Mark 1:4)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King:	     Impact of John’s Preaching		Jerusalem, All Judea, and Region Around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						    Jordan Were Baptized  (3:5)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No Card:  Why Did John Have This Impact		</a:t>
            </a:r>
          </a:p>
        </p:txBody>
      </p:sp>
    </p:spTree>
    <p:extLst>
      <p:ext uri="{BB962C8B-B14F-4D97-AF65-F5344CB8AC3E}">
        <p14:creationId xmlns:p14="http://schemas.microsoft.com/office/powerpoint/2010/main" val="1840484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He Baptized (immersed) (Matt. 3:5-6)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The Message of John			Repent, </a:t>
            </a:r>
            <a:r>
              <a:rPr lang="en-US" sz="2400" b="1" dirty="0" err="1">
                <a:solidFill>
                  <a:schemeClr val="bg1"/>
                </a:solidFill>
              </a:rPr>
              <a:t>KINGdom</a:t>
            </a:r>
            <a:r>
              <a:rPr lang="en-US" sz="2400" b="1" dirty="0">
                <a:solidFill>
                  <a:schemeClr val="bg1"/>
                </a:solidFill>
              </a:rPr>
              <a:t> is coming   (Matt. 3:2)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Where Did John Preach			Wilderness of Judea (3:1)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Clothing and Food of John			Camel’s Hair; Ate Locust and W. Honey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 (Mark 1:4)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King:	     Impact of John’s Preaching		Jerusalem, All Judea, and Region Around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						    Jordan Were Baptized  (3:5)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No Card:  Why Did John Have This Impact		</a:t>
            </a:r>
            <a:r>
              <a:rPr lang="en-US" sz="2400" b="1" dirty="0">
                <a:solidFill>
                  <a:srgbClr val="FFFF00"/>
                </a:solidFill>
              </a:rPr>
              <a:t>O.T. Prophecies  (Isa. 40:3ff; Mal. 3:1; 4:5)</a:t>
            </a:r>
          </a:p>
        </p:txBody>
      </p:sp>
    </p:spTree>
    <p:extLst>
      <p:ext uri="{BB962C8B-B14F-4D97-AF65-F5344CB8AC3E}">
        <p14:creationId xmlns:p14="http://schemas.microsoft.com/office/powerpoint/2010/main" val="147123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He Baptized (immersed) (Matt. 3:5-6)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The Message of John			Repent, </a:t>
            </a:r>
            <a:r>
              <a:rPr lang="en-US" sz="2400" b="1" dirty="0" err="1">
                <a:solidFill>
                  <a:schemeClr val="bg1"/>
                </a:solidFill>
              </a:rPr>
              <a:t>KINGdom</a:t>
            </a:r>
            <a:r>
              <a:rPr lang="en-US" sz="2400" b="1" dirty="0">
                <a:solidFill>
                  <a:schemeClr val="bg1"/>
                </a:solidFill>
              </a:rPr>
              <a:t> is coming   (Matt. 3:2)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Where Did John Preach			Wilderness of Judea (3:1)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Clothing and Food of John			Camel’s Hair; Ate Locust and W. Honey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 (Mark 1:4)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King:	     Impact of John’s Preaching		Jerusalem, All Judea, and Region Around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						    Jordan Were Baptized  (3:5)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No Card:  Why Did John Have This Impact		O.T. Prophecies  (Isa. 40:3ff; Mal. 3:1; 4:5)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Prophet:  KEY LOCATION:   	Jesus is _______, for John Prepared the Way for ______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67592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He Baptized (immersed) (Matt. 3:5-6)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The Message of John			Repent, </a:t>
            </a:r>
            <a:r>
              <a:rPr lang="en-US" sz="2400" b="1" dirty="0" err="1">
                <a:solidFill>
                  <a:schemeClr val="bg1"/>
                </a:solidFill>
              </a:rPr>
              <a:t>KINGdom</a:t>
            </a:r>
            <a:r>
              <a:rPr lang="en-US" sz="2400" b="1" dirty="0">
                <a:solidFill>
                  <a:schemeClr val="bg1"/>
                </a:solidFill>
              </a:rPr>
              <a:t> is coming   (Matt. 3:2)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Where Did John Preach			Wilderness of Judea (3:1)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Clothing and Food of John			Camel’s Hair; Ate Locust and W. Honey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 (Mark 1:4)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King:	     Impact of John’s Preaching		Jerusalem, All Judea, and Region Around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						    Jordan Were Baptized  (3:5)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No Card:  Why Did John Have This Impact		O.T. Prophecies  (Isa. 40:3ff; Mal. 3:1; 4:5)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Prophet:  KEY LOCATION:   	</a:t>
            </a:r>
            <a:r>
              <a:rPr lang="en-US" sz="2400" b="1" dirty="0">
                <a:solidFill>
                  <a:srgbClr val="FFFF00"/>
                </a:solidFill>
              </a:rPr>
              <a:t>Jesus is Jehovah, for John Prepared the Way for Jehovah (3:3)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	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9190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169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 and the Baptism of Jesus</a:t>
            </a:r>
          </a:p>
        </p:txBody>
      </p:sp>
    </p:spTree>
    <p:extLst>
      <p:ext uri="{BB962C8B-B14F-4D97-AF65-F5344CB8AC3E}">
        <p14:creationId xmlns:p14="http://schemas.microsoft.com/office/powerpoint/2010/main" val="3943661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169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 and the Baptism of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King:	     KEY CHAPTER: John Prepares Way for Jesus</a:t>
            </a:r>
          </a:p>
        </p:txBody>
      </p:sp>
    </p:spTree>
    <p:extLst>
      <p:ext uri="{BB962C8B-B14F-4D97-AF65-F5344CB8AC3E}">
        <p14:creationId xmlns:p14="http://schemas.microsoft.com/office/powerpoint/2010/main" val="3331862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169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 and the Baptism of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King:	     KEY CHAPTER: John Prepares Way for Jesus	Luke 3</a:t>
            </a:r>
          </a:p>
        </p:txBody>
      </p:sp>
    </p:spTree>
    <p:extLst>
      <p:ext uri="{BB962C8B-B14F-4D97-AF65-F5344CB8AC3E}">
        <p14:creationId xmlns:p14="http://schemas.microsoft.com/office/powerpoint/2010/main" val="715051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169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 and the Baptism of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71774"/>
            <a:ext cx="11829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King:	     KEY CHAPTER: John Prepares Way for Jesus	Luke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Baptized Jesus				</a:t>
            </a:r>
          </a:p>
        </p:txBody>
      </p:sp>
    </p:spTree>
    <p:extLst>
      <p:ext uri="{BB962C8B-B14F-4D97-AF65-F5344CB8AC3E}">
        <p14:creationId xmlns:p14="http://schemas.microsoft.com/office/powerpoint/2010/main" val="661815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169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 and the Baptism of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King:	     KEY CHAPTER: John Prepares Way for Jesus	Luke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Baptized Jesus				John the Baptist</a:t>
            </a:r>
          </a:p>
        </p:txBody>
      </p:sp>
    </p:spTree>
    <p:extLst>
      <p:ext uri="{BB962C8B-B14F-4D97-AF65-F5344CB8AC3E}">
        <p14:creationId xmlns:p14="http://schemas.microsoft.com/office/powerpoint/2010/main" val="52473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169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 and the Baptism of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King:	     KEY CHAPTER: John Prepares Way for Jesus	Luke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Baptized Jesus		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</a:t>
            </a:r>
          </a:p>
        </p:txBody>
      </p:sp>
    </p:spTree>
    <p:extLst>
      <p:ext uri="{BB962C8B-B14F-4D97-AF65-F5344CB8AC3E}">
        <p14:creationId xmlns:p14="http://schemas.microsoft.com/office/powerpoint/2010/main" val="274761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</a:t>
            </a:r>
          </a:p>
        </p:txBody>
      </p:sp>
    </p:spTree>
    <p:extLst>
      <p:ext uri="{BB962C8B-B14F-4D97-AF65-F5344CB8AC3E}">
        <p14:creationId xmlns:p14="http://schemas.microsoft.com/office/powerpoint/2010/main" val="1714641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169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 and the Baptism of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King:	     KEY CHAPTER: John Prepares Way for Jesus	Luke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Baptized Jesus		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</a:t>
            </a:r>
          </a:p>
        </p:txBody>
      </p:sp>
    </p:spTree>
    <p:extLst>
      <p:ext uri="{BB962C8B-B14F-4D97-AF65-F5344CB8AC3E}">
        <p14:creationId xmlns:p14="http://schemas.microsoft.com/office/powerpoint/2010/main" val="3881641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169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 and the Baptism of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King:	     KEY CHAPTER: John Prepares Way for Jesus	Luke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Baptized Jesus		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 	Refused to Baptize Jesus    		</a:t>
            </a:r>
          </a:p>
        </p:txBody>
      </p:sp>
    </p:spTree>
    <p:extLst>
      <p:ext uri="{BB962C8B-B14F-4D97-AF65-F5344CB8AC3E}">
        <p14:creationId xmlns:p14="http://schemas.microsoft.com/office/powerpoint/2010/main" val="3116243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169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 and the Baptism of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King:	     KEY CHAPTER: John Prepares Way for Jesus	Luke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Baptized Jesus		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 	Refused to Baptize Jesus    		John the Baptist</a:t>
            </a:r>
          </a:p>
        </p:txBody>
      </p:sp>
    </p:spTree>
    <p:extLst>
      <p:ext uri="{BB962C8B-B14F-4D97-AF65-F5344CB8AC3E}">
        <p14:creationId xmlns:p14="http://schemas.microsoft.com/office/powerpoint/2010/main" val="4233523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169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 and the Baptism of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King:	     KEY CHAPTER: John Prepares Way for Jesus	Luke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Baptized Jesus		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 	Refused to Baptize Jesus    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	Why John Refused			</a:t>
            </a:r>
          </a:p>
        </p:txBody>
      </p:sp>
    </p:spTree>
    <p:extLst>
      <p:ext uri="{BB962C8B-B14F-4D97-AF65-F5344CB8AC3E}">
        <p14:creationId xmlns:p14="http://schemas.microsoft.com/office/powerpoint/2010/main" val="1220492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169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 and the Baptism of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King:	     KEY CHAPTER: John Prepares Way for Jesus	Luke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Baptized Jesus		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 	Refused to Baptize Jesus    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	Why John Refused			Jesus had no sin</a:t>
            </a:r>
          </a:p>
        </p:txBody>
      </p:sp>
    </p:spTree>
    <p:extLst>
      <p:ext uri="{BB962C8B-B14F-4D97-AF65-F5344CB8AC3E}">
        <p14:creationId xmlns:p14="http://schemas.microsoft.com/office/powerpoint/2010/main" val="4056794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169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 and the Baptism of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71774"/>
            <a:ext cx="11829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King:	     KEY CHAPTER: John Prepares Way for Jesus	Luke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Baptized Jesus		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 	Refused to Baptize Jesus    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	Why John Refused			Jesus had no sin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Jesus was Baptized		</a:t>
            </a:r>
          </a:p>
        </p:txBody>
      </p:sp>
    </p:spTree>
    <p:extLst>
      <p:ext uri="{BB962C8B-B14F-4D97-AF65-F5344CB8AC3E}">
        <p14:creationId xmlns:p14="http://schemas.microsoft.com/office/powerpoint/2010/main" val="3362256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169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 and the Baptism of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King:	     KEY CHAPTER: John Prepares Way for Jesus	Luke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Baptized Jesus		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 	Refused to Baptize Jesus    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	Why John Refused			Jesus had no sin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Jesus was Baptized		Fulfill all righteousness</a:t>
            </a:r>
          </a:p>
        </p:txBody>
      </p:sp>
    </p:spTree>
    <p:extLst>
      <p:ext uri="{BB962C8B-B14F-4D97-AF65-F5344CB8AC3E}">
        <p14:creationId xmlns:p14="http://schemas.microsoft.com/office/powerpoint/2010/main" val="22591230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169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 and the Baptism of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King:	     KEY CHAPTER: John Prepares Way for Jesus	Luke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Baptized Jesus		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 	Refused to Baptize Jesus    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	Why John Refused			Jesus had no sin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Jesus was Baptized		Fulfill all righteousness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UNDERSTANDING BAPTISM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622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169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 and the Baptism of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King:	     KEY CHAPTER: John Prepares Way for Jesus	Luke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Baptized Jesus		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 	Refused to Baptize Jesus    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	Why John Refused			Jesus had no sin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Jesus was Baptized		Fulfill all righteousness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UNDERSTANDING BAPTISM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				John’s Baptism		N.T. Baptism (Jesus)</a:t>
            </a:r>
          </a:p>
        </p:txBody>
      </p:sp>
    </p:spTree>
    <p:extLst>
      <p:ext uri="{BB962C8B-B14F-4D97-AF65-F5344CB8AC3E}">
        <p14:creationId xmlns:p14="http://schemas.microsoft.com/office/powerpoint/2010/main" val="1535373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169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 and the Baptism of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King:	     KEY CHAPTER: John Prepares Way for Jesus	Luke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Baptized Jesus		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 	Refused to Baptize Jesus    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	Why John Refused			Jesus had no sin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Jesus was Baptized		Fulfill all righteousness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UNDERSTANDING BAPTISM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				John’s Baptism		N.T. Baptism (Jesus)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Element:  Water		</a:t>
            </a:r>
          </a:p>
        </p:txBody>
      </p:sp>
    </p:spTree>
    <p:extLst>
      <p:ext uri="{BB962C8B-B14F-4D97-AF65-F5344CB8AC3E}">
        <p14:creationId xmlns:p14="http://schemas.microsoft.com/office/powerpoint/2010/main" val="107013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</a:t>
            </a:r>
            <a:r>
              <a:rPr lang="en-US" sz="2400" b="1" dirty="0">
                <a:solidFill>
                  <a:srgbClr val="FFFF00"/>
                </a:solidFill>
              </a:rPr>
              <a:t>Matthew  3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323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169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 and the Baptism of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King:	     KEY CHAPTER: John Prepares Way for Jesus	Luke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Baptized Jesus		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 	Refused to Baptize Jesus    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	Why John Refused			Jesus had no sin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Jesus was Baptized		Fulfill all righteousness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UNDERSTANDING BAPTISM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				John’s Baptism		N.T. Baptism (Jesus)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Element:  Water		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“Mode”:   Burial		</a:t>
            </a:r>
          </a:p>
        </p:txBody>
      </p:sp>
    </p:spTree>
    <p:extLst>
      <p:ext uri="{BB962C8B-B14F-4D97-AF65-F5344CB8AC3E}">
        <p14:creationId xmlns:p14="http://schemas.microsoft.com/office/powerpoint/2010/main" val="2256326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169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 and the Baptism of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King:	     KEY CHAPTER: John Prepares Way for Jesus	Luke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Baptized Jesus		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 	Refused to Baptize Jesus    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	Why John Refused			Jesus had no sin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Jesus was Baptized		Fulfill all righteousness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UNDERSTANDING BAPTISM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				John’s Baptism		N.T. Baptism (Jesus)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Element:  Water		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“Mode”:   Burial		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Subject:    Believer in Jesus</a:t>
            </a:r>
          </a:p>
        </p:txBody>
      </p:sp>
    </p:spTree>
    <p:extLst>
      <p:ext uri="{BB962C8B-B14F-4D97-AF65-F5344CB8AC3E}">
        <p14:creationId xmlns:p14="http://schemas.microsoft.com/office/powerpoint/2010/main" val="38460729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169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 and the Baptism of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King:	     KEY CHAPTER: John Prepares Way for Jesus	Luke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Baptized Jesus		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 	Refused to Baptize Jesus    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	Why John Refused			Jesus had no sin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Jesus was Baptized		Fulfill all righteousness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UNDERSTANDING BAPTISM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				John’s Baptism		N.T. Baptism (Jesus)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Element:  Water		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“Mode”:   Burial		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Subject:   Believer in Jesus   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Purpose:  Remission of Sins	</a:t>
            </a:r>
          </a:p>
        </p:txBody>
      </p:sp>
    </p:spTree>
    <p:extLst>
      <p:ext uri="{BB962C8B-B14F-4D97-AF65-F5344CB8AC3E}">
        <p14:creationId xmlns:p14="http://schemas.microsoft.com/office/powerpoint/2010/main" val="2648814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169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 and the Baptism of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King:	     KEY CHAPTER: John Prepares Way for Jesus	Luke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Baptized Jesus		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 	Refused to Baptize Jesus    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	Why John Refused			Jesus had no sin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Jesus was Baptized		Fulfill all righteousness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UNDERSTANDING BAPTISM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				John’s Baptism		N.T. Baptism (Jesus)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Element:  Water		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“Mode”:   Burial		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Subject:   Believer in Jesus   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Purpose:  Remission of Sins	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Authority:  In Jesus’ name	</a:t>
            </a:r>
          </a:p>
        </p:txBody>
      </p:sp>
    </p:spTree>
    <p:extLst>
      <p:ext uri="{BB962C8B-B14F-4D97-AF65-F5344CB8AC3E}">
        <p14:creationId xmlns:p14="http://schemas.microsoft.com/office/powerpoint/2010/main" val="10473557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169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 and the Baptism of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King:	     KEY CHAPTER: John Prepares Way for Jesus	Luke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Baptized Jesus		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 	Refused to Baptize Jesus    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	Why John Refused			Jesus had no sin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Jesus was Baptized		Fulfill all righteousness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UNDERSTANDING BAPTISM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				John’s Baptism		N.T. Baptism (Jesus)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Element:  Water		Yes   Matt. 3:16	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“Mode”:   Burial		Yes,  (Gk. Word)	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Subject:   Believer in Jesus    Yes,  Acts 19:4		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Purpose:  Remission of Sins	Yes, Mark 1:4		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Authority:  In Jesus’ name	No			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742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169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 and the Baptism of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King:	     KEY CHAPTER: John Prepares Way for Jesus	Luke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Baptized Jesus		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 	Refused to Baptize Jesus    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	Why John Refused			Jesus had no sin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Jesus was Baptized		Fulfill all righteousness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UNDERSTANDING BAPTISM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				John’s Baptism		N.T. Baptism (Jesus)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Element:  Water		Yes   Matt. 3:16	Yes, Acts 10:47-48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“Mode”:   Burial		Yes,  (Gk. Word)	Yes,  Rom. 6:4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Subject:   Believer in Jesus    Yes,  Acts 19:4		Yes,  Mark 16:15-16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Purpose:  Remission of Sins	Yes, Mark 1:4		Yes,  Acts 2:38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Authority:  In Jesus’ name	No			Yes,  Acts 2:38; 10:48 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976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169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 and the Baptism of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King:	     KEY CHAPTER: John Prepares Way for Jesus	Luke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Baptized Jesus		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 	Refused to Baptize Jesus    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	Why John Refused			Jesus had no sin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Jesus was Baptized		Fulfill all righteousness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UNDERSTANDING BAPTISM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				John’s Baptism		N.T. Baptism (Jesus)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Element:  Water		Yes   Matt. 3:16	Yes, Acts 10:47-48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“Mode”:   Burial		Yes,  (Gk. Word)	Yes,  Rom. 6:4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Subject:   Believer in Jesus    Yes,  Acts 19:4		Yes,  Mark 16:15-16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Purpose:  Remission of Sins	Yes, Mark 1:4		Yes,  Acts 2:38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Authority:  In Jesus’ name	No			Yes,  Acts 2:38; 10:48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Can We Have John’s Baptism today</a:t>
            </a:r>
          </a:p>
        </p:txBody>
      </p:sp>
    </p:spTree>
    <p:extLst>
      <p:ext uri="{BB962C8B-B14F-4D97-AF65-F5344CB8AC3E}">
        <p14:creationId xmlns:p14="http://schemas.microsoft.com/office/powerpoint/2010/main" val="33978178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169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 and the Baptism of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King:	     KEY CHAPTER: John Prepares Way for Jesus	Luke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Baptized Jesus		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 	Refused to Baptize Jesus    		John the Baptist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	Why John Refused			Jesus had no sin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Jesus was Baptized		Fulfill all righteousness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UNDERSTANDING BAPTISM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				John’s Baptism		N.T. Baptism (Jesus)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Element:  Water		Yes   Matt. 3:16	Yes, Acts 10:47-48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“Mode”:   Burial		Yes,  (Gk. Word)	Yes,  Rom. 6:4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Subject:   Believer in Jesus    Yes,  Acts 19:4		Yes,  Mark 16:15-16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Purpose:  Remission of Sins	Yes, Mark 1:4		Yes,  Acts 2:38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Authority:  In Jesus’ name	No			Yes,  Acts 2:38; 10:48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Can We Have John’s Baptism today?    NO  Because   FOUR out of FIVE is Not Jesus’ Baptism</a:t>
            </a:r>
          </a:p>
        </p:txBody>
      </p:sp>
    </p:spTree>
    <p:extLst>
      <p:ext uri="{BB962C8B-B14F-4D97-AF65-F5344CB8AC3E}">
        <p14:creationId xmlns:p14="http://schemas.microsoft.com/office/powerpoint/2010/main" val="313694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</a:t>
            </a:r>
          </a:p>
        </p:txBody>
      </p:sp>
    </p:spTree>
    <p:extLst>
      <p:ext uri="{BB962C8B-B14F-4D97-AF65-F5344CB8AC3E}">
        <p14:creationId xmlns:p14="http://schemas.microsoft.com/office/powerpoint/2010/main" val="269035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</a:t>
            </a:r>
            <a:r>
              <a:rPr lang="en-US" sz="2400" b="1" dirty="0">
                <a:solidFill>
                  <a:srgbClr val="FFFF00"/>
                </a:solidFill>
              </a:rPr>
              <a:t>Forerunner of Jesus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19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</a:t>
            </a:r>
          </a:p>
        </p:txBody>
      </p:sp>
    </p:spTree>
    <p:extLst>
      <p:ext uri="{BB962C8B-B14F-4D97-AF65-F5344CB8AC3E}">
        <p14:creationId xmlns:p14="http://schemas.microsoft.com/office/powerpoint/2010/main" val="2502912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</a:t>
            </a:r>
            <a:r>
              <a:rPr lang="en-US" sz="2400" b="1" dirty="0">
                <a:solidFill>
                  <a:srgbClr val="FFFF00"/>
                </a:solidFill>
              </a:rPr>
              <a:t>He Baptized (immersed) (Matt. 3:5-6)</a:t>
            </a:r>
          </a:p>
        </p:txBody>
      </p:sp>
    </p:spTree>
    <p:extLst>
      <p:ext uri="{BB962C8B-B14F-4D97-AF65-F5344CB8AC3E}">
        <p14:creationId xmlns:p14="http://schemas.microsoft.com/office/powerpoint/2010/main" val="2200916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He Baptized (immersed) (Matt. 3:5-6)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The Message of John			</a:t>
            </a:r>
          </a:p>
        </p:txBody>
      </p:sp>
    </p:spTree>
    <p:extLst>
      <p:ext uri="{BB962C8B-B14F-4D97-AF65-F5344CB8AC3E}">
        <p14:creationId xmlns:p14="http://schemas.microsoft.com/office/powerpoint/2010/main" val="2628981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4377</Words>
  <Application>Microsoft Office PowerPoint</Application>
  <PresentationFormat>Widescreen</PresentationFormat>
  <Paragraphs>413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Operator</cp:lastModifiedBy>
  <cp:revision>35</cp:revision>
  <cp:lastPrinted>2022-04-24T21:07:48Z</cp:lastPrinted>
  <dcterms:created xsi:type="dcterms:W3CDTF">2022-01-02T19:06:09Z</dcterms:created>
  <dcterms:modified xsi:type="dcterms:W3CDTF">2022-04-24T21:48:33Z</dcterms:modified>
</cp:coreProperties>
</file>