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85" r:id="rId6"/>
    <p:sldId id="268" r:id="rId7"/>
    <p:sldId id="284" r:id="rId8"/>
    <p:sldId id="279" r:id="rId9"/>
    <p:sldId id="280" r:id="rId10"/>
    <p:sldId id="267" r:id="rId11"/>
    <p:sldId id="274" r:id="rId12"/>
    <p:sldId id="276" r:id="rId13"/>
    <p:sldId id="270" r:id="rId14"/>
    <p:sldId id="282" r:id="rId15"/>
    <p:sldId id="277" r:id="rId16"/>
    <p:sldId id="278" r:id="rId17"/>
    <p:sldId id="269" r:id="rId18"/>
    <p:sldId id="287" r:id="rId19"/>
    <p:sldId id="283" r:id="rId20"/>
    <p:sldId id="290" r:id="rId21"/>
    <p:sldId id="292" r:id="rId22"/>
    <p:sldId id="295" r:id="rId23"/>
    <p:sldId id="299" r:id="rId24"/>
    <p:sldId id="293" r:id="rId25"/>
    <p:sldId id="296" r:id="rId26"/>
    <p:sldId id="297" r:id="rId27"/>
    <p:sldId id="298" r:id="rId28"/>
    <p:sldId id="300" r:id="rId29"/>
    <p:sldId id="257" r:id="rId30"/>
    <p:sldId id="258" r:id="rId31"/>
    <p:sldId id="259" r:id="rId32"/>
    <p:sldId id="260" r:id="rId33"/>
    <p:sldId id="261" r:id="rId34"/>
    <p:sldId id="262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2F7A-34DC-4A7B-B487-C6846A760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363CD-A6A0-4770-8832-66D33E4F6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4FC37-2C99-4B34-8D03-256EC1D5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7E6B-0940-4978-B03F-09549EBE6C9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57A74-1EF5-46FB-8DD4-6B5390A0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0967-B383-4175-86A1-C39FE0BC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AA1-6ADA-4EED-8D52-4AD1228980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6583D391-9A42-4472-BF93-05539423E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5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3B3A-CB3E-4FA7-B606-90524135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847A4-4DDE-4641-9A0C-698C7F63D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AA6A3-363F-40D5-8573-77525BA0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F9AEF-5F2C-41EA-9A43-92A10E12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7E6B-0940-4978-B03F-09549EBE6C9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693DB-EF16-4F1A-9D5E-D69E2BE4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8AD7B-B34D-408E-8FD5-E260AD3D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AA1-6ADA-4EED-8D52-4AD12289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0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D32F-313C-45B8-87C2-50270BF1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91169-CE2E-40AE-8A82-DDC41F98C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60083-CDA4-4B91-9E11-7CB8FB683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A4CD7-3F3F-4DD2-9E85-EEED72F6D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613A-4378-4F1A-AB32-76E55948F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2E8C4-1B39-4F68-943F-058661A1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7E6B-0940-4978-B03F-09549EBE6C9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CE0BB-5B02-41AF-91BC-50B871D5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02FF9-A778-45B7-8F34-5E05D3F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AA1-6ADA-4EED-8D52-4AD12289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7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D78F-1185-4751-ACA2-872BB065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92BB1-0914-4802-9840-B70D79E3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7E6B-0940-4978-B03F-09549EBE6C9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46B1F-51DB-40AC-8F32-7EB15FCD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1C5E3-650D-4CB9-9A1B-52B523EF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AA1-6ADA-4EED-8D52-4AD12289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84F0F-F67B-4F09-8A03-3533B960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7E6B-0940-4978-B03F-09549EBE6C9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33BAC-9034-4179-95C1-BB07B30F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74073-30C5-4E59-8B07-DBCB1176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AA1-6ADA-4EED-8D52-4AD12289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3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729E6-D785-4986-AA35-F024B919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7BAB-F876-4827-807E-278AEA7F9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47D36-717B-4DAC-BEC1-C2B84EE23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95C96-B7C0-496C-9A4A-C8C6DEAC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7E6B-0940-4978-B03F-09549EBE6C9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8C62A-BDC6-4E9A-8B46-2B1041FD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3D50D-35DB-4129-AADE-DCD23B99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AA1-6ADA-4EED-8D52-4AD12289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3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BA7B-646A-4E05-A1CD-2408F9BB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64172-91ED-42EC-81C1-8875A826A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75478-B366-4825-A149-F45A07233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80BF4-8753-4080-BE13-C73FFE1E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7E6B-0940-4978-B03F-09549EBE6C9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99CE8-C65B-4922-812B-0C76CF5C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5795F-2D4F-4FB3-99C4-D470FD81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AA1-6ADA-4EED-8D52-4AD12289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5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EC81-C91B-4F68-9692-9932FD9E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E293A-0034-4381-B6FE-B8451D9F7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61B7E-7DCA-4FC7-9906-78F56565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7E6B-0940-4978-B03F-09549EBE6C9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3F73-589F-4C55-8036-D83D9221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BB9AB-E017-4A84-ABD2-BA93BAEF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AA1-6ADA-4EED-8D52-4AD12289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72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ACC2A3-B1E7-4C31-B0C4-DD2D04B31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E79AD-043D-4F16-9E1D-16257273C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83054-05FC-451B-8064-5B73A01D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7E6B-0940-4978-B03F-09549EBE6C9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968BA-2687-4BA0-9DF2-9A33F417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EA41-EC0C-4702-B3D8-7846A824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AA1-6ADA-4EED-8D52-4AD12289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51ECB7C-615D-470C-A7B8-CAC12DF7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9364D-EC97-4347-95CA-F9280ADB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2978092"/>
            <a:ext cx="11622247" cy="387990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71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C6F0DB5-227B-46B5-A035-199AE459C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9364D-EC97-4347-95CA-F9280ADB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2978092"/>
            <a:ext cx="11622247" cy="387990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64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5D381CD-5A85-4800-898E-3B149856F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9364D-EC97-4347-95CA-F9280ADB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2978092"/>
            <a:ext cx="11622247" cy="387990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244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B550B309-6510-41F0-AF0E-654C56490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9364D-EC97-4347-95CA-F9280ADB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2978092"/>
            <a:ext cx="11622247" cy="387990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90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1F262850-1648-4967-BDBA-40662F6D8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9364D-EC97-4347-95CA-F9280ADB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2978092"/>
            <a:ext cx="11622247" cy="387990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07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B21B04DB-DE12-4063-B1F5-970B45CA1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9364D-EC97-4347-95CA-F9280ADB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2978092"/>
            <a:ext cx="11622247" cy="387990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69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9DB55D-33D5-4B2A-B346-C8E3617AF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9364D-EC97-4347-95CA-F9280ADB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2978092"/>
            <a:ext cx="11622247" cy="387990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55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B046-4749-4519-868A-F4B45958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8EDF4-26DA-4051-B1BD-3FBCB2A3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56189-D83B-4B79-8BCF-E1BB996F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7E6B-0940-4978-B03F-09549EBE6C9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30383-5C35-40A4-8D05-66DE444A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F23D4-8495-4E78-80F5-54A1C96D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AA1-6ADA-4EED-8D52-4AD12289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0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897AD-41E9-4648-9F2F-8BD46982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DDBF1-FC35-4F2F-B0DC-304BEDE55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A9EA4-4878-4C4B-B2F7-EF55DAA9E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7E6B-0940-4978-B03F-09549EBE6C9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4F625-893A-422B-B3A9-B68AA3F7D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7DA12-C88F-4209-903B-C5ADC3BC1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0AA1-6ADA-4EED-8D52-4AD12289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6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FED6238-69E3-498A-B214-B9A12C1E0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orange, close&#10;&#10;Description automatically generated">
            <a:extLst>
              <a:ext uri="{FF2B5EF4-FFF2-40B4-BE49-F238E27FC236}">
                <a16:creationId xmlns:a16="http://schemas.microsoft.com/office/drawing/2014/main" id="{7BBDA9A5-BE57-4B85-B60F-79D3925D0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16" y="425825"/>
            <a:ext cx="8253968" cy="60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quare with white letters and numbers on it&#10;&#10;Description automatically generated with low confidence">
            <a:extLst>
              <a:ext uri="{FF2B5EF4-FFF2-40B4-BE49-F238E27FC236}">
                <a16:creationId xmlns:a16="http://schemas.microsoft.com/office/drawing/2014/main" id="{022CC10C-EF5F-4335-B19B-962AFF3ED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86" y="819361"/>
            <a:ext cx="6497028" cy="521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sign&#10;&#10;Description automatically generated with low confidence">
            <a:extLst>
              <a:ext uri="{FF2B5EF4-FFF2-40B4-BE49-F238E27FC236}">
                <a16:creationId xmlns:a16="http://schemas.microsoft.com/office/drawing/2014/main" id="{499583D0-AABA-4883-8746-55F1AC68E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54" y="300445"/>
            <a:ext cx="4188092" cy="62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C43DFEC-A152-44B6-AA67-D8F480633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274320"/>
            <a:ext cx="630936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D1EB55C1-C184-4184-B323-7F5735C75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" y="1424872"/>
            <a:ext cx="10666599" cy="40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sign with white letters&#10;&#10;Description automatically generated with medium confidence">
            <a:extLst>
              <a:ext uri="{FF2B5EF4-FFF2-40B4-BE49-F238E27FC236}">
                <a16:creationId xmlns:a16="http://schemas.microsoft.com/office/drawing/2014/main" id="{9CBB0B0C-08D7-430A-89D7-4A40B288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97" y="666205"/>
            <a:ext cx="9133205" cy="55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873D4112-0C3A-4E2F-8F5C-2693DD5A9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91" y="1012072"/>
            <a:ext cx="7597417" cy="48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triangle with black text&#10;&#10;Description automatically generated with low confidence">
            <a:extLst>
              <a:ext uri="{FF2B5EF4-FFF2-40B4-BE49-F238E27FC236}">
                <a16:creationId xmlns:a16="http://schemas.microsoft.com/office/drawing/2014/main" id="{4DC0352B-0BFE-4972-9326-C8C313FFA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76201"/>
            <a:ext cx="6844936" cy="68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road sign&#10;&#10;Description automatically generated">
            <a:extLst>
              <a:ext uri="{FF2B5EF4-FFF2-40B4-BE49-F238E27FC236}">
                <a16:creationId xmlns:a16="http://schemas.microsoft.com/office/drawing/2014/main" id="{1BE7BF4E-1CD4-4F5E-BF9C-8DAA16770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54" y="347254"/>
            <a:ext cx="6163491" cy="61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25937CA-3F71-419C-A442-1CC020B4A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36" y="0"/>
            <a:ext cx="7507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831D18F-EF22-433B-B0CE-8887CD6EC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53" y="104504"/>
            <a:ext cx="6696894" cy="66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0712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9CF9AA9C-3461-45F6-AFD8-111CBE91C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68" y="514322"/>
            <a:ext cx="6704263" cy="582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59094C0-0B42-43B1-BDBB-2991B983A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B033D08-FD98-43FA-87E0-C6604A19C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25" y="-561703"/>
            <a:ext cx="12770250" cy="79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456A7C4-046C-4933-AFED-63B43EC33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28" y="321128"/>
            <a:ext cx="6215743" cy="62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9CD33F7-1AD1-44BC-91B0-9CBD1E234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87" y="-497613"/>
            <a:ext cx="7853226" cy="78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AAD0DA4E-5B1A-4F75-A416-029E338A1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60" y="556260"/>
            <a:ext cx="5745480" cy="57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A073366F-0F9A-4372-8465-B6829833B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81112"/>
            <a:ext cx="5715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3E5833C1-8901-4934-8C03-C81F2145B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36" y="300789"/>
            <a:ext cx="4122949" cy="61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70A721B8-FE93-4523-AE08-AEDAEC49E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ue sky with some clouds&#10;&#10;Description automatically generated">
            <a:extLst>
              <a:ext uri="{FF2B5EF4-FFF2-40B4-BE49-F238E27FC236}">
                <a16:creationId xmlns:a16="http://schemas.microsoft.com/office/drawing/2014/main" id="{855CFF70-914F-47A5-AB4F-049C60EC3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1F3D99F-3683-4910-8643-8FCA5C268E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6"/>
          <a:stretch/>
        </p:blipFill>
        <p:spPr>
          <a:xfrm>
            <a:off x="6436894" y="283"/>
            <a:ext cx="5754601" cy="6857433"/>
          </a:xfrm>
          <a:prstGeom prst="rect">
            <a:avLst/>
          </a:prstGeom>
        </p:spPr>
      </p:pic>
      <p:pic>
        <p:nvPicPr>
          <p:cNvPr id="17" name="Picture 16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6008507D-C91B-4DCD-B033-867F665B7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3" t="89474" r="11184" b="2105"/>
          <a:stretch/>
        </p:blipFill>
        <p:spPr>
          <a:xfrm>
            <a:off x="7748336" y="6136104"/>
            <a:ext cx="3080085" cy="57751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E2453BA-9F75-4B0A-A65F-C396F8F4CF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60"/>
          <a:stretch/>
        </p:blipFill>
        <p:spPr>
          <a:xfrm>
            <a:off x="1008" y="-1142623"/>
            <a:ext cx="7477965" cy="91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763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5F709-D73D-4EC0-92E6-3BAA97F6C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You are married to your spouse and your spouse only</a:t>
            </a:r>
          </a:p>
          <a:p>
            <a:r>
              <a:rPr lang="en-US" sz="3000" dirty="0"/>
              <a:t>The Bible says to “leave father and mother” (Gen. 2:24; Matt. 19:5)</a:t>
            </a:r>
          </a:p>
          <a:p>
            <a:r>
              <a:rPr lang="en-US" sz="3000" dirty="0"/>
              <a:t>The Bible says that the husband is to have “his own wife” and the wife is to have “her own husband” (1 Cor. 7:2)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018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47258D7-ADA9-4975-8FCC-B07247E7B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7" y="1228669"/>
            <a:ext cx="9091748" cy="46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5F709-D73D-4EC0-92E6-3BAA97F6C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Bible says that God “made them male and female” (Matt. 19:4; Gen. 1:27)</a:t>
            </a:r>
          </a:p>
          <a:p>
            <a:r>
              <a:rPr lang="en-US" sz="3000" dirty="0"/>
              <a:t>Male and female come at things from two very different perspectives – they think, feel, act and communicate differently </a:t>
            </a:r>
          </a:p>
          <a:p>
            <a:r>
              <a:rPr lang="en-US" sz="3000" dirty="0"/>
              <a:t>However, they are uniquely comparable, compatible to each other and they “complete” each other (Gen. 2:18, 23)</a:t>
            </a:r>
          </a:p>
        </p:txBody>
      </p:sp>
    </p:spTree>
    <p:extLst>
      <p:ext uri="{BB962C8B-B14F-4D97-AF65-F5344CB8AC3E}">
        <p14:creationId xmlns:p14="http://schemas.microsoft.com/office/powerpoint/2010/main" val="24787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5F709-D73D-4EC0-92E6-3BAA97F6C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 husband and his wife are to “cleave,” be united and hold fast to each other (Gen. 2:24) </a:t>
            </a:r>
          </a:p>
          <a:p>
            <a:r>
              <a:rPr lang="en-US" sz="3000" dirty="0"/>
              <a:t>The joining is permanent, NOT temporary or removable (Matt. 19:5)</a:t>
            </a:r>
          </a:p>
          <a:p>
            <a:r>
              <a:rPr lang="en-US" sz="3000" dirty="0"/>
              <a:t>It is God who joins the eligible male and female together (Matt. 19:6)</a:t>
            </a:r>
          </a:p>
          <a:p>
            <a:r>
              <a:rPr lang="en-US" sz="3000" dirty="0"/>
              <a:t>Once joined, God is jealous for the joined to stay joined (Matt. 19:6b)</a:t>
            </a:r>
          </a:p>
        </p:txBody>
      </p:sp>
    </p:spTree>
    <p:extLst>
      <p:ext uri="{BB962C8B-B14F-4D97-AF65-F5344CB8AC3E}">
        <p14:creationId xmlns:p14="http://schemas.microsoft.com/office/powerpoint/2010/main" val="42239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5F709-D73D-4EC0-92E6-3BAA97F6C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“The two shall become one flesh” (Gen. 2:24; Matt. 19:5)</a:t>
            </a:r>
          </a:p>
          <a:p>
            <a:r>
              <a:rPr lang="en-US" sz="3000" dirty="0"/>
              <a:t>They are ONE in heart, mind, wants, direction, intimacy, everything </a:t>
            </a:r>
          </a:p>
          <a:p>
            <a:r>
              <a:rPr lang="en-US" sz="3000" dirty="0"/>
              <a:t>Once they are ONE, their separateness can no longer be distinguished</a:t>
            </a:r>
          </a:p>
          <a:p>
            <a:r>
              <a:rPr lang="en-US" sz="3000" dirty="0"/>
              <a:t>Rather than living independent lives, they live dependent lives on each other</a:t>
            </a:r>
          </a:p>
          <a:p>
            <a:r>
              <a:rPr lang="en-US" sz="3000" dirty="0"/>
              <a:t>Jesus said, “So then, they are no longer two but one flesh” (Matt. 19:6)</a:t>
            </a:r>
          </a:p>
        </p:txBody>
      </p:sp>
    </p:spTree>
    <p:extLst>
      <p:ext uri="{BB962C8B-B14F-4D97-AF65-F5344CB8AC3E}">
        <p14:creationId xmlns:p14="http://schemas.microsoft.com/office/powerpoint/2010/main" val="3320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5F709-D73D-4EC0-92E6-3BAA97F6C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Pointing marriage up to God represents our priorities </a:t>
            </a:r>
          </a:p>
          <a:p>
            <a:pPr lvl="1"/>
            <a:r>
              <a:rPr lang="en-US" sz="2600" dirty="0"/>
              <a:t>There should be NOTHING more important in marriage than Jesus Christ (Col. 1:18), His church (Matt. 6:33) and doing His will (Matt. 7:21)</a:t>
            </a:r>
          </a:p>
          <a:p>
            <a:r>
              <a:rPr lang="en-US" sz="3000" dirty="0"/>
              <a:t>Pointing marriage up to God recognizes our dependence upon Him</a:t>
            </a:r>
          </a:p>
          <a:p>
            <a:pPr lvl="1"/>
            <a:r>
              <a:rPr lang="en-US" sz="2600" dirty="0"/>
              <a:t>God’s Word, prayer and Christ-like love is the glue that holds any marriage together (Phil. 1:18-21; 2:3-11; 3:8-14; 4:6-7)</a:t>
            </a:r>
          </a:p>
          <a:p>
            <a:pPr lvl="1"/>
            <a:r>
              <a:rPr lang="en-US" sz="2600" dirty="0"/>
              <a:t>Our marriage will not survive without the Lord being the focus of it</a:t>
            </a:r>
          </a:p>
        </p:txBody>
      </p:sp>
    </p:spTree>
    <p:extLst>
      <p:ext uri="{BB962C8B-B14F-4D97-AF65-F5344CB8AC3E}">
        <p14:creationId xmlns:p14="http://schemas.microsoft.com/office/powerpoint/2010/main" val="35124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5F709-D73D-4EC0-92E6-3BAA97F6C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important decision you’ll ever make is to become a Christian</a:t>
            </a:r>
          </a:p>
          <a:p>
            <a:r>
              <a:rPr lang="en-US" dirty="0"/>
              <a:t>The second most important decision you’ll make in life is who you marry</a:t>
            </a:r>
          </a:p>
          <a:p>
            <a:r>
              <a:rPr lang="en-US" dirty="0"/>
              <a:t>The person you marry will have more effect on whether you go to heaven or not than anyone else on this earth</a:t>
            </a:r>
          </a:p>
          <a:p>
            <a:r>
              <a:rPr lang="en-US" dirty="0"/>
              <a:t>Marry a faithful Christian, who will help you get to heaven (2 Cor. 6:14-17)!</a:t>
            </a:r>
          </a:p>
          <a:p>
            <a:r>
              <a:rPr lang="en-US" dirty="0"/>
              <a:t>Then, your #1 job as husband and wife is to help each other get to heaven (1 Pet. 3:1-7)!</a:t>
            </a:r>
          </a:p>
        </p:txBody>
      </p:sp>
    </p:spTree>
    <p:extLst>
      <p:ext uri="{BB962C8B-B14F-4D97-AF65-F5344CB8AC3E}">
        <p14:creationId xmlns:p14="http://schemas.microsoft.com/office/powerpoint/2010/main" val="40537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5F709-D73D-4EC0-92E6-3BAA97F6C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Jesus Christ is the Son of God – John 3:16</a:t>
            </a:r>
          </a:p>
          <a:p>
            <a:r>
              <a:rPr lang="en-US" dirty="0"/>
              <a:t>Repent of your sins and turn to God – Acts 3:19</a:t>
            </a:r>
          </a:p>
          <a:p>
            <a:r>
              <a:rPr lang="en-US" dirty="0"/>
              <a:t>Confess your faith in Jesus Christ – Romans 10:9</a:t>
            </a:r>
          </a:p>
          <a:p>
            <a:r>
              <a:rPr lang="en-US" dirty="0"/>
              <a:t>Be immersed into Christ </a:t>
            </a:r>
            <a:r>
              <a:rPr lang="en-US"/>
              <a:t>– Galatians 3:26-27</a:t>
            </a:r>
            <a:endParaRPr lang="en-US" dirty="0"/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Live faithfully to Him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2403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yellow&#10;&#10;Description automatically generated">
            <a:extLst>
              <a:ext uri="{FF2B5EF4-FFF2-40B4-BE49-F238E27FC236}">
                <a16:creationId xmlns:a16="http://schemas.microsoft.com/office/drawing/2014/main" id="{EBFC26F5-6365-4A90-A7A4-99B75C259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7" y="154577"/>
            <a:ext cx="6703423" cy="67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F17C840-7FC2-4B60-A8CD-0A0A30B65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00" y="269401"/>
            <a:ext cx="8435000" cy="63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82A6A9D8-A82E-4D6D-A6B7-2B25093AD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206829"/>
            <a:ext cx="6635931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B80F1335-67E3-48C2-8C76-AFBEB964A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0" y="365760"/>
            <a:ext cx="612648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27756B7-F4D7-4BBD-B90C-6926F69E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" y="858883"/>
            <a:ext cx="4967151" cy="4967151"/>
          </a:xfrm>
          <a:prstGeom prst="rect">
            <a:avLst/>
          </a:prstGeom>
        </p:spPr>
      </p:pic>
      <p:pic>
        <p:nvPicPr>
          <p:cNvPr id="5" name="Picture 4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DD6784A-D326-4466-A42A-1ACCA8BA8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75" y="858883"/>
            <a:ext cx="4967151" cy="49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97B4B3D-28BD-45AA-AEE0-4D434529E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02" y="0"/>
            <a:ext cx="6899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527</Words>
  <Application>Microsoft Office PowerPoint</Application>
  <PresentationFormat>Widescreen</PresentationFormat>
  <Paragraphs>33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2022-04-23T00:36:15Z</dcterms:created>
  <dcterms:modified xsi:type="dcterms:W3CDTF">2022-04-24T12:38:09Z</dcterms:modified>
</cp:coreProperties>
</file>