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0" r:id="rId3"/>
    <p:sldId id="411" r:id="rId4"/>
    <p:sldId id="412" r:id="rId5"/>
    <p:sldId id="421" r:id="rId6"/>
    <p:sldId id="414" r:id="rId7"/>
    <p:sldId id="415" r:id="rId8"/>
    <p:sldId id="422" r:id="rId9"/>
    <p:sldId id="416" r:id="rId10"/>
    <p:sldId id="423" r:id="rId11"/>
    <p:sldId id="417" r:id="rId12"/>
    <p:sldId id="418" r:id="rId13"/>
    <p:sldId id="424" r:id="rId14"/>
    <p:sldId id="433" r:id="rId15"/>
    <p:sldId id="425" r:id="rId16"/>
    <p:sldId id="434" r:id="rId17"/>
    <p:sldId id="426" r:id="rId18"/>
    <p:sldId id="443" r:id="rId19"/>
    <p:sldId id="447" r:id="rId20"/>
    <p:sldId id="435" r:id="rId21"/>
    <p:sldId id="444" r:id="rId22"/>
    <p:sldId id="436" r:id="rId23"/>
    <p:sldId id="445" r:id="rId24"/>
    <p:sldId id="446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1386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8F4840A4-BCC8-491E-87DA-66B66CDCD36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165ACE4C-C314-4D30-B048-0BD585DA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2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7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2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3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6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ACE4C-C314-4D30-B048-0BD585DA5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</a:t>
            </a:r>
            <a:r>
              <a:rPr lang="en-US" sz="2400" b="1" dirty="0">
                <a:solidFill>
                  <a:srgbClr val="FFFF00"/>
                </a:solidFill>
              </a:rPr>
              <a:t>Repent, </a:t>
            </a:r>
            <a:r>
              <a:rPr lang="en-US" sz="2400" b="1" dirty="0" err="1">
                <a:solidFill>
                  <a:srgbClr val="FFFF00"/>
                </a:solidFill>
              </a:rPr>
              <a:t>KINGdom</a:t>
            </a:r>
            <a:r>
              <a:rPr lang="en-US" sz="2400" b="1" dirty="0">
                <a:solidFill>
                  <a:srgbClr val="FFFF00"/>
                </a:solidFill>
              </a:rPr>
              <a:t> is coming   (Matt. 3:2)</a:t>
            </a:r>
          </a:p>
        </p:txBody>
      </p:sp>
    </p:spTree>
    <p:extLst>
      <p:ext uri="{BB962C8B-B14F-4D97-AF65-F5344CB8AC3E}">
        <p14:creationId xmlns:p14="http://schemas.microsoft.com/office/powerpoint/2010/main" val="331861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</a:t>
            </a:r>
          </a:p>
        </p:txBody>
      </p:sp>
    </p:spTree>
    <p:extLst>
      <p:ext uri="{BB962C8B-B14F-4D97-AF65-F5344CB8AC3E}">
        <p14:creationId xmlns:p14="http://schemas.microsoft.com/office/powerpoint/2010/main" val="223809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</a:t>
            </a:r>
            <a:r>
              <a:rPr lang="en-US" sz="2400" b="1" dirty="0">
                <a:solidFill>
                  <a:srgbClr val="FFFF00"/>
                </a:solidFill>
              </a:rPr>
              <a:t>Wilderness of Judea (3:1)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75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</a:t>
            </a:r>
          </a:p>
        </p:txBody>
      </p:sp>
    </p:spTree>
    <p:extLst>
      <p:ext uri="{BB962C8B-B14F-4D97-AF65-F5344CB8AC3E}">
        <p14:creationId xmlns:p14="http://schemas.microsoft.com/office/powerpoint/2010/main" val="19065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</a:t>
            </a:r>
            <a:r>
              <a:rPr lang="en-US" sz="2400" b="1" dirty="0">
                <a:solidFill>
                  <a:srgbClr val="FFFF00"/>
                </a:solidFill>
              </a:rPr>
              <a:t>Camel’s Hair; Ate Locust and W. Honey</a:t>
            </a:r>
          </a:p>
        </p:txBody>
      </p:sp>
    </p:spTree>
    <p:extLst>
      <p:ext uri="{BB962C8B-B14F-4D97-AF65-F5344CB8AC3E}">
        <p14:creationId xmlns:p14="http://schemas.microsoft.com/office/powerpoint/2010/main" val="169030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43658" cy="267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</a:t>
            </a:r>
          </a:p>
        </p:txBody>
      </p:sp>
    </p:spTree>
    <p:extLst>
      <p:ext uri="{BB962C8B-B14F-4D97-AF65-F5344CB8AC3E}">
        <p14:creationId xmlns:p14="http://schemas.microsoft.com/office/powerpoint/2010/main" val="35058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</a:t>
            </a:r>
            <a:r>
              <a:rPr lang="en-US" sz="2400" b="1" dirty="0">
                <a:solidFill>
                  <a:srgbClr val="FFFF00"/>
                </a:solidFill>
              </a:rPr>
              <a:t>For the Remission of Sins (Mark 1:4)</a:t>
            </a:r>
          </a:p>
        </p:txBody>
      </p:sp>
    </p:spTree>
    <p:extLst>
      <p:ext uri="{BB962C8B-B14F-4D97-AF65-F5344CB8AC3E}">
        <p14:creationId xmlns:p14="http://schemas.microsoft.com/office/powerpoint/2010/main" val="185656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</a:t>
            </a:r>
          </a:p>
        </p:txBody>
      </p:sp>
    </p:spTree>
    <p:extLst>
      <p:ext uri="{BB962C8B-B14F-4D97-AF65-F5344CB8AC3E}">
        <p14:creationId xmlns:p14="http://schemas.microsoft.com/office/powerpoint/2010/main" val="428021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</a:t>
            </a:r>
            <a:r>
              <a:rPr lang="en-US" sz="2400" b="1" dirty="0">
                <a:solidFill>
                  <a:srgbClr val="FFFF00"/>
                </a:solidFill>
              </a:rPr>
              <a:t>Jerusalem, All Judea, and Region Around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							    Jordan Were Baptized  (3:5)</a:t>
            </a:r>
          </a:p>
        </p:txBody>
      </p:sp>
    </p:spTree>
    <p:extLst>
      <p:ext uri="{BB962C8B-B14F-4D97-AF65-F5344CB8AC3E}">
        <p14:creationId xmlns:p14="http://schemas.microsoft.com/office/powerpoint/2010/main" val="17057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Jerusalem, All Judea, and Region Around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Jordan Were Baptized  by John (3:5)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43C28-8235-4046-B9D8-CF96F353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1" y="127908"/>
            <a:ext cx="59817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</p:spTree>
    <p:extLst>
      <p:ext uri="{BB962C8B-B14F-4D97-AF65-F5344CB8AC3E}">
        <p14:creationId xmlns:p14="http://schemas.microsoft.com/office/powerpoint/2010/main" val="61541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 Why Did He Have This Impact		</a:t>
            </a:r>
          </a:p>
        </p:txBody>
      </p:sp>
    </p:spTree>
    <p:extLst>
      <p:ext uri="{BB962C8B-B14F-4D97-AF65-F5344CB8AC3E}">
        <p14:creationId xmlns:p14="http://schemas.microsoft.com/office/powerpoint/2010/main" val="184048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 Why Did He Have This Impact		</a:t>
            </a:r>
            <a:r>
              <a:rPr lang="en-US" sz="2400" b="1" dirty="0">
                <a:solidFill>
                  <a:srgbClr val="FFFF00"/>
                </a:solidFill>
              </a:rPr>
              <a:t>O.T. Prophecies  (Isa. 40:3ff; Mal. 3:1; 4:5)</a:t>
            </a:r>
          </a:p>
        </p:txBody>
      </p:sp>
    </p:spTree>
    <p:extLst>
      <p:ext uri="{BB962C8B-B14F-4D97-AF65-F5344CB8AC3E}">
        <p14:creationId xmlns:p14="http://schemas.microsoft.com/office/powerpoint/2010/main" val="14712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 Why Did He Have This Impact		O.T. Prophecies  (Isa. 40:3ff; Mal. 3:1; 4:5)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KEY LOCATION:   	Jesus is _______, for John Prepared the Way for ______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759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 Why Did He Have This Impact		O.T. Prophecies  (Isa. 40:3ff; Mal. 3:1; 4:5)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KEY LOCATION:   	</a:t>
            </a:r>
            <a:r>
              <a:rPr lang="en-US" sz="2400" b="1" dirty="0">
                <a:solidFill>
                  <a:srgbClr val="FFFF00"/>
                </a:solidFill>
              </a:rPr>
              <a:t>Jesus is Jehovah, for John Prepared the Way for Jehovah (3:3)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	            NEXT WEEK:  The Baptism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190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Repent, </a:t>
            </a:r>
            <a:r>
              <a:rPr lang="en-US" sz="2400" b="1" dirty="0" err="1">
                <a:solidFill>
                  <a:schemeClr val="bg1"/>
                </a:solidFill>
              </a:rPr>
              <a:t>KINGdom</a:t>
            </a:r>
            <a:r>
              <a:rPr lang="en-US" sz="2400" b="1" dirty="0">
                <a:solidFill>
                  <a:schemeClr val="bg1"/>
                </a:solidFill>
              </a:rPr>
              <a:t> is coming   (Matt. 3:2)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Where Did John Preach			Wilderness of Judea (3:1)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Clothing and Food of John			Camel’s Hair; Ate Locust and W. Honey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Purpose of John’s Baptism			For the Remission of Sins (Mark 1:4)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King:	     Impact of John’s Preaching		Jerusalem, All Judea, and Region Around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					    Jordan Were Baptized  (3:5)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Card:  Why Did He Have This Impact		O.T. Prophecies  (Isa. 40:3ff; Mal. 3:1; 4:5)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KEY LOCATION:   	Jesus is Jehovah, for John Prepared the Way for Jehovah (3:3)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	            NEXT WEEK:  The Baptism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9021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</a:t>
            </a:r>
          </a:p>
        </p:txBody>
      </p:sp>
    </p:spTree>
    <p:extLst>
      <p:ext uri="{BB962C8B-B14F-4D97-AF65-F5344CB8AC3E}">
        <p14:creationId xmlns:p14="http://schemas.microsoft.com/office/powerpoint/2010/main" val="171464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</a:t>
            </a:r>
            <a:r>
              <a:rPr lang="en-US" sz="2400" b="1" dirty="0">
                <a:solidFill>
                  <a:srgbClr val="FFFF00"/>
                </a:solidFill>
              </a:rPr>
              <a:t>Matthew  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3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</a:t>
            </a:r>
          </a:p>
        </p:txBody>
      </p:sp>
    </p:spTree>
    <p:extLst>
      <p:ext uri="{BB962C8B-B14F-4D97-AF65-F5344CB8AC3E}">
        <p14:creationId xmlns:p14="http://schemas.microsoft.com/office/powerpoint/2010/main" val="269035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</a:t>
            </a:r>
            <a:r>
              <a:rPr lang="en-US" sz="2400" b="1" dirty="0">
                <a:solidFill>
                  <a:srgbClr val="FFFF00"/>
                </a:solidFill>
              </a:rPr>
              <a:t>Forerunner of Jesus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1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</a:t>
            </a:r>
          </a:p>
        </p:txBody>
      </p:sp>
    </p:spTree>
    <p:extLst>
      <p:ext uri="{BB962C8B-B14F-4D97-AF65-F5344CB8AC3E}">
        <p14:creationId xmlns:p14="http://schemas.microsoft.com/office/powerpoint/2010/main" val="250291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</a:t>
            </a:r>
            <a:r>
              <a:rPr lang="en-US" sz="2400" b="1" dirty="0">
                <a:solidFill>
                  <a:srgbClr val="FFFF00"/>
                </a:solidFill>
              </a:rPr>
              <a:t>He Baptized (immersed) (Matt. 3:5-6)</a:t>
            </a:r>
          </a:p>
        </p:txBody>
      </p:sp>
    </p:spTree>
    <p:extLst>
      <p:ext uri="{BB962C8B-B14F-4D97-AF65-F5344CB8AC3E}">
        <p14:creationId xmlns:p14="http://schemas.microsoft.com/office/powerpoint/2010/main" val="22009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3" y="133564"/>
            <a:ext cx="6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Soldiers of Christ—John the Baptist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1E3E2-72CE-456F-B24D-2DAAC43DA75D}"/>
              </a:ext>
            </a:extLst>
          </p:cNvPr>
          <p:cNvSpPr txBox="1"/>
          <p:nvPr/>
        </p:nvSpPr>
        <p:spPr>
          <a:xfrm>
            <a:off x="228599" y="656784"/>
            <a:ext cx="1182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Prophet:  KEY CHAPTER—The Baptism of Jesus:	Matthew  3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The Work of John the Baptist		Forerunner of Jesus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Prophet:  Reason John Was Called “the Baptist”	He Baptized (immersed) (Matt. 3:5-6)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Priest:      The Message of John			</a:t>
            </a:r>
          </a:p>
        </p:txBody>
      </p:sp>
    </p:spTree>
    <p:extLst>
      <p:ext uri="{BB962C8B-B14F-4D97-AF65-F5344CB8AC3E}">
        <p14:creationId xmlns:p14="http://schemas.microsoft.com/office/powerpoint/2010/main" val="262898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2289</Words>
  <Application>Microsoft Office PowerPoint</Application>
  <PresentationFormat>Widescreen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cp:lastPrinted>2022-02-20T22:34:25Z</cp:lastPrinted>
  <dcterms:created xsi:type="dcterms:W3CDTF">2022-01-02T19:06:09Z</dcterms:created>
  <dcterms:modified xsi:type="dcterms:W3CDTF">2022-04-17T21:44:41Z</dcterms:modified>
</cp:coreProperties>
</file>