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3F1-68F0-483D-996B-7104E0776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11CC6-7F11-4AB5-9E25-B434A861F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B985-B41F-47B9-8F76-A6A7A67E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23A10-AD57-400C-8414-26C626F4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F145D-B5DC-458E-B511-92F88675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building, arch&#10;&#10;Description automatically generated">
            <a:extLst>
              <a:ext uri="{FF2B5EF4-FFF2-40B4-BE49-F238E27FC236}">
                <a16:creationId xmlns:a16="http://schemas.microsoft.com/office/drawing/2014/main" id="{C1A03287-D61A-4417-ACD3-413F44DE8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03C73-AA1A-400C-963C-6301369B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39367-18C2-4799-9F3D-394D4295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17D92-C624-48CD-8155-0A1D8FA5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1323-5775-4B9D-9FEE-55E270CA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59D1F-5F6E-4EE6-8316-9B216778F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F811C-EF07-4ED4-9031-4AFF231B6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18D5-4B2A-4AB8-BD48-18D28375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402F-C4B0-4635-B246-FEFA174C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F733A-8724-486E-97B6-CE00F15A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6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2A31-6590-4F94-8DBF-2FF10BA0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7D15D-985C-4719-AEB9-D507FAD64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F948E-E8D1-40CC-8FBE-C43F69206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24962-A215-4125-AC86-D14CDA5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D6A7A-E177-4364-9196-1681D1E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33C2-6DC7-4011-B87B-37D2E4D1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25FD-B53D-4700-ADDC-F7228921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14AFC-FB8E-4BB1-BDF8-D0F7C160B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D06D-F443-4AC8-B9DD-F1C8C717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A9461-AC65-4F95-B548-12FAB30F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E35C3-55BB-4EE0-8EF0-1382DEB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DA053-23CF-4445-B11C-007D73630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15A9A-36E7-47A2-B867-F191D30BF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E8A56-4716-4796-9C5C-99AD7197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E0AA4-359C-4F53-B3CC-0ECC8A77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9C3E-4D51-496D-BF36-57EB4FE8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1FFE373-1105-4184-931E-4CFC1FF91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2CFE-3C52-44DE-AE76-AE5F02AB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778466"/>
            <a:ext cx="11736198" cy="507953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55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1B70232-F23A-4C86-87F3-41D51D15E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2CFE-3C52-44DE-AE76-AE5F02AB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778466"/>
            <a:ext cx="11736198" cy="507953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0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2651817-ADFE-4614-B0E0-3784C885C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2CFE-3C52-44DE-AE76-AE5F02AB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778466"/>
            <a:ext cx="11736198" cy="507953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70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D52118A-FF21-401E-B397-9B191A05E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2CFE-3C52-44DE-AE76-AE5F02AB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937856"/>
            <a:ext cx="11736198" cy="492014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79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A7D7-DB7E-4A5E-A30F-4E20104C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42005-598A-4953-B4BD-B3404FB78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0634-312D-4F3B-B66B-1A018090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518F-A8A0-4A46-B2BE-521FEE6F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873-2A8C-45EB-A49E-58B71E4E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A51F-3A5C-4CBE-98E5-3F5180E2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EBA0C-6865-4742-ADAA-B32A8AC03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EE662-AE34-42FF-B3BC-280D7EEAD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BC1CC-2F0A-4614-BC9F-D2BBAE5A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3A5AF-E940-429B-8C33-C41E915A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6074C-275E-491C-BF95-CBDE69F4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1CB4-A829-4FF7-9410-E05C3463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8890-E82E-4179-B70D-6DC08085E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9CE71-18CE-45B7-9CC6-93E8500CC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D4D7C-AAFB-4B82-B0D3-624B7A1A0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B504B-DC08-4944-A0A1-98A4FBC18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7F56E-3E07-4AC4-88F0-51096FE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3569D-1ABB-4F50-B537-C4DA31BE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A995-365C-41E6-BA58-E87136E1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1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C1DA-6645-4EC9-BB67-7AE76EEE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F813C-05F4-4FE7-90DC-AF1E75E2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21CB9-8122-40CA-8B26-E5E26772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BAAC7-E606-44FA-84B4-6005ABA1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0F23A-F3C7-49A7-AF15-FA3F36ED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6939-649C-48F9-96F1-AA5E4260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9056-F1E2-4451-8E95-FFE0AC557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B013-BC08-4366-8810-E922B7A095D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789F-B20C-4CA5-B6DC-43006E1F3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D988-C3C9-41BE-A64A-B5DD4F136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7258-405E-4025-8D4B-34E6E94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93863-1922-44B0-8DAE-1FDFB8F8F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Essential Event</a:t>
            </a:r>
          </a:p>
          <a:p>
            <a:pPr lvl="1"/>
            <a:r>
              <a:rPr lang="en-US" dirty="0"/>
              <a:t>Jesus said it was a “must” and something He “had to” do </a:t>
            </a:r>
            <a:br>
              <a:rPr lang="en-US" dirty="0"/>
            </a:br>
            <a:r>
              <a:rPr lang="en-US" dirty="0"/>
              <a:t>(Luke 9:22; 24:7; John 20:9; Acts 17:3)</a:t>
            </a:r>
          </a:p>
          <a:p>
            <a:pPr lvl="1"/>
            <a:r>
              <a:rPr lang="en-US" dirty="0"/>
              <a:t>It was essential to fulfill </a:t>
            </a:r>
            <a:r>
              <a:rPr lang="en-US"/>
              <a:t>Old Testament prophecy</a:t>
            </a:r>
            <a:r>
              <a:rPr lang="en-US" dirty="0"/>
              <a:t>, to fulfill His identity, to fulfill His purpose </a:t>
            </a:r>
            <a:br>
              <a:rPr lang="en-US" dirty="0"/>
            </a:br>
            <a:r>
              <a:rPr lang="en-US" dirty="0"/>
              <a:t>(Psa. 16:10-11; Luke 24:46; Acts 2:24-36)</a:t>
            </a:r>
          </a:p>
          <a:p>
            <a:r>
              <a:rPr lang="en-US" dirty="0"/>
              <a:t>A Joyful Event</a:t>
            </a:r>
          </a:p>
          <a:p>
            <a:pPr lvl="1"/>
            <a:r>
              <a:rPr lang="en-US" dirty="0"/>
              <a:t>Jesus Himself said, “My heart rejoiced and my tongue was glad” (Acts 2:26)</a:t>
            </a:r>
          </a:p>
          <a:p>
            <a:pPr lvl="1"/>
            <a:r>
              <a:rPr lang="en-US" dirty="0"/>
              <a:t>The angel said, “He is not here!  He is risen!” (Matt. 28:6; Mark 16:6)</a:t>
            </a:r>
          </a:p>
          <a:p>
            <a:pPr lvl="1"/>
            <a:r>
              <a:rPr lang="en-US" dirty="0"/>
              <a:t>Jesus told the women to “Rejoice!” (Matt. 28:8-9; cf. Luke 24:52; John 16:22)</a:t>
            </a:r>
          </a:p>
          <a:p>
            <a:r>
              <a:rPr lang="en-US" dirty="0"/>
              <a:t>A Pivotal Event</a:t>
            </a:r>
          </a:p>
          <a:p>
            <a:pPr lvl="1"/>
            <a:r>
              <a:rPr lang="en-US" dirty="0"/>
              <a:t>By His resurrection, He was raised to live again (Rom. 14:9)</a:t>
            </a:r>
          </a:p>
          <a:p>
            <a:pPr lvl="1"/>
            <a:r>
              <a:rPr lang="en-US" dirty="0"/>
              <a:t>By His resurrection, He was declared to be the Son of God (Rom. 1:4)</a:t>
            </a:r>
          </a:p>
          <a:p>
            <a:pPr lvl="1"/>
            <a:r>
              <a:rPr lang="en-US" dirty="0"/>
              <a:t>By His resurrection, He became the “</a:t>
            </a:r>
            <a:r>
              <a:rPr lang="en-US" dirty="0" err="1"/>
              <a:t>firstfruits</a:t>
            </a:r>
            <a:r>
              <a:rPr lang="en-US" dirty="0"/>
              <a:t>” (1 Cor. 15:20-23)</a:t>
            </a:r>
          </a:p>
          <a:p>
            <a:pPr lvl="1"/>
            <a:r>
              <a:rPr lang="en-US" dirty="0"/>
              <a:t>By His resurrection, He has given us “a living hope” (1 Pet. 1:3)</a:t>
            </a:r>
          </a:p>
          <a:p>
            <a:pPr lvl="1"/>
            <a:r>
              <a:rPr lang="en-US" dirty="0"/>
              <a:t>By His resurrection, we can be “justified” and “saved” (Rom. 4:25; 5:10)</a:t>
            </a:r>
          </a:p>
        </p:txBody>
      </p:sp>
    </p:spTree>
    <p:extLst>
      <p:ext uri="{BB962C8B-B14F-4D97-AF65-F5344CB8AC3E}">
        <p14:creationId xmlns:p14="http://schemas.microsoft.com/office/powerpoint/2010/main" val="28035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93863-1922-44B0-8DAE-1FDFB8F8F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Essential Event</a:t>
            </a:r>
          </a:p>
          <a:p>
            <a:pPr lvl="1"/>
            <a:r>
              <a:rPr lang="en-US" dirty="0"/>
              <a:t>Upon our baptism, we have “died to sin” (Rom. 6:2)</a:t>
            </a:r>
          </a:p>
          <a:p>
            <a:pPr lvl="1"/>
            <a:r>
              <a:rPr lang="en-US" dirty="0"/>
              <a:t>In baptism, we are “baptized into His death” (Rom. 6:3)</a:t>
            </a:r>
          </a:p>
          <a:p>
            <a:pPr lvl="1"/>
            <a:r>
              <a:rPr lang="en-US" dirty="0"/>
              <a:t>In baptism, we are “united together in the likeness of His death” (Rom. </a:t>
            </a:r>
            <a:r>
              <a:rPr lang="en-US"/>
              <a:t>6:5)</a:t>
            </a:r>
            <a:endParaRPr lang="en-US" dirty="0"/>
          </a:p>
          <a:p>
            <a:pPr lvl="1"/>
            <a:r>
              <a:rPr lang="en-US" dirty="0"/>
              <a:t>In baptism, we are “buried with Him” (Col. 2:12; Rom. 6:4)</a:t>
            </a:r>
          </a:p>
          <a:p>
            <a:pPr lvl="1"/>
            <a:r>
              <a:rPr lang="en-US" dirty="0"/>
              <a:t>In baptism, we are “raised up together with Him” (Col. 2:12; Eph. 2:6; Rom. 6:5)</a:t>
            </a:r>
          </a:p>
          <a:p>
            <a:pPr lvl="1"/>
            <a:r>
              <a:rPr lang="en-US" dirty="0"/>
              <a:t>In baptism, we are “set free from sin” (Rom. 6:3-6, 17-18; Col. 2:11-13)</a:t>
            </a:r>
          </a:p>
          <a:p>
            <a:pPr lvl="1"/>
            <a:r>
              <a:rPr lang="en-US" dirty="0"/>
              <a:t>In baptism, we “arise” and are “baptized” to “wash away sins” (Acts 22:16)</a:t>
            </a:r>
          </a:p>
          <a:p>
            <a:pPr lvl="1"/>
            <a:r>
              <a:rPr lang="en-US" dirty="0"/>
              <a:t>“Baptism saves us…through the resurrection of Jesus Christ” (1 Pet. 3:21) </a:t>
            </a:r>
          </a:p>
        </p:txBody>
      </p:sp>
    </p:spTree>
    <p:extLst>
      <p:ext uri="{BB962C8B-B14F-4D97-AF65-F5344CB8AC3E}">
        <p14:creationId xmlns:p14="http://schemas.microsoft.com/office/powerpoint/2010/main" val="29608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93863-1922-44B0-8DAE-1FDFB8F8F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Joyful Event</a:t>
            </a:r>
          </a:p>
          <a:p>
            <a:pPr lvl="1"/>
            <a:r>
              <a:rPr lang="en-US" dirty="0"/>
              <a:t>Only upon true Bible baptism can we go on our way “rejoicing” (Acts 8:39)</a:t>
            </a:r>
          </a:p>
          <a:p>
            <a:pPr lvl="1"/>
            <a:r>
              <a:rPr lang="en-US" dirty="0"/>
              <a:t>Only upon true Bible baptism can we “rejoice” with others (Acts 16:34)</a:t>
            </a:r>
          </a:p>
          <a:p>
            <a:pPr lvl="1"/>
            <a:r>
              <a:rPr lang="en-US" dirty="0"/>
              <a:t>Only upon true Bible baptism can we experience “the joy of salvation” (Psa. 51:12; Acts 13:48; Mark 16:16)</a:t>
            </a:r>
          </a:p>
          <a:p>
            <a:r>
              <a:rPr lang="en-US" dirty="0"/>
              <a:t>A Pivotal Event</a:t>
            </a:r>
          </a:p>
          <a:p>
            <a:pPr lvl="1"/>
            <a:r>
              <a:rPr lang="en-US" dirty="0"/>
              <a:t>Upon our baptism, we enter “into Christ” (Rom. 6:3; Gal. 3:27)</a:t>
            </a:r>
          </a:p>
          <a:p>
            <a:pPr lvl="1"/>
            <a:r>
              <a:rPr lang="en-US" dirty="0"/>
              <a:t>Upon our baptism, we enter “into” a new relationship with God (Matt. 28:19)</a:t>
            </a:r>
          </a:p>
          <a:p>
            <a:pPr lvl="1"/>
            <a:r>
              <a:rPr lang="en-US" dirty="0"/>
              <a:t>Upon our baptism, we become a “child of God” (Gal. 3:26-27; John 3:3-5)</a:t>
            </a:r>
          </a:p>
          <a:p>
            <a:pPr lvl="1"/>
            <a:r>
              <a:rPr lang="en-US" dirty="0"/>
              <a:t>Upon our baptism, we “enter” His kingdom/church (Jn. 3:3-5; Ac. 2:41-47; 1 Cor. 12:13)</a:t>
            </a:r>
          </a:p>
          <a:p>
            <a:pPr lvl="1"/>
            <a:r>
              <a:rPr lang="en-US" dirty="0"/>
              <a:t>Upon our baptism, we are “raised to walk in newness of life” (Rom. 6:4-5; 2 Cor. </a:t>
            </a:r>
            <a:r>
              <a:rPr lang="en-US"/>
              <a:t>5:17)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93863-1922-44B0-8DAE-1FDFB8F8F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Essential Event</a:t>
            </a:r>
          </a:p>
          <a:p>
            <a:pPr lvl="1"/>
            <a:r>
              <a:rPr lang="en-US" dirty="0"/>
              <a:t>“If there is no resurrection of the dead, then Christ is not risen” (1 Cor. 15:13)</a:t>
            </a:r>
          </a:p>
          <a:p>
            <a:pPr lvl="1"/>
            <a:r>
              <a:rPr lang="en-US" dirty="0"/>
              <a:t>Our resurrection is guaranteed by Jesus’ resurrection (1 Cor. 6:14; 15:12-20)</a:t>
            </a:r>
          </a:p>
          <a:p>
            <a:pPr lvl="1"/>
            <a:r>
              <a:rPr lang="en-US" dirty="0"/>
              <a:t>The resurrection of all the dead fulfills the promise of Christ (John 5:28-29)</a:t>
            </a:r>
          </a:p>
          <a:p>
            <a:r>
              <a:rPr lang="en-US" dirty="0"/>
              <a:t>A Joyful Event</a:t>
            </a:r>
          </a:p>
          <a:p>
            <a:pPr lvl="1"/>
            <a:r>
              <a:rPr lang="en-US" dirty="0"/>
              <a:t>Only for the “just” who will be raised “to life” (John 5:28-29; Acts 24:15)</a:t>
            </a:r>
          </a:p>
          <a:p>
            <a:pPr lvl="1"/>
            <a:r>
              <a:rPr lang="en-US" dirty="0"/>
              <a:t>Only for “the dead in Christ” who will “meet the Lord in the air” (1 Thess. 4:16-17)</a:t>
            </a:r>
          </a:p>
          <a:p>
            <a:pPr lvl="1"/>
            <a:r>
              <a:rPr lang="en-US" dirty="0"/>
              <a:t>Only for “good and faithful” servants who will “enter into the joy” of the Lord (Matt. 25:23)</a:t>
            </a:r>
          </a:p>
          <a:p>
            <a:r>
              <a:rPr lang="en-US" dirty="0"/>
              <a:t>A Pivotal Event</a:t>
            </a:r>
          </a:p>
          <a:p>
            <a:pPr lvl="1"/>
            <a:r>
              <a:rPr lang="en-US" dirty="0"/>
              <a:t>The “corruptible” body will “put on incorruption” (1 Cor. 15:50-54)</a:t>
            </a:r>
          </a:p>
          <a:p>
            <a:pPr lvl="1"/>
            <a:r>
              <a:rPr lang="en-US" dirty="0"/>
              <a:t>God will “give life to our mortal bodies” (Rom. 8:11)</a:t>
            </a:r>
          </a:p>
          <a:p>
            <a:pPr lvl="1"/>
            <a:r>
              <a:rPr lang="en-US" dirty="0"/>
              <a:t>At our resurrection, we will “see Jesus as He is” and “be like Him” (1 John 3:2)</a:t>
            </a:r>
          </a:p>
          <a:p>
            <a:pPr lvl="1"/>
            <a:r>
              <a:rPr lang="en-US" dirty="0"/>
              <a:t>After our resurrection, we will “always be with the Lord” (1 Thess. 4:17)</a:t>
            </a:r>
          </a:p>
        </p:txBody>
      </p:sp>
    </p:spTree>
    <p:extLst>
      <p:ext uri="{BB962C8B-B14F-4D97-AF65-F5344CB8AC3E}">
        <p14:creationId xmlns:p14="http://schemas.microsoft.com/office/powerpoint/2010/main" val="37354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93863-1922-44B0-8DAE-1FDFB8F8F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By believing that Jesus is God’s Son – John 1:12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By repenting of your sins and turning to God – Luke 13:3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By confessing your faith in Jesus Christ – Romans 10:9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By being buried with Him in baptism – Romans 6:3-4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So that, at that point, God will forgive all of your sins – Acts 2:38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So that, at that point, God will add you to His church – Acts 2:47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So that, at that point, 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By being raised to walk a new, faithful life – Romans 6:4</a:t>
            </a:r>
          </a:p>
        </p:txBody>
      </p:sp>
    </p:spTree>
    <p:extLst>
      <p:ext uri="{BB962C8B-B14F-4D97-AF65-F5344CB8AC3E}">
        <p14:creationId xmlns:p14="http://schemas.microsoft.com/office/powerpoint/2010/main" val="37767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864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2022-04-15T18:32:43Z</dcterms:created>
  <dcterms:modified xsi:type="dcterms:W3CDTF">2022-04-18T12:48:13Z</dcterms:modified>
</cp:coreProperties>
</file>