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9" r:id="rId4"/>
    <p:sldId id="286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Eternal Existence of Christ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9ADB93C-5995-4704-A4A9-14BC6BA83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404062"/>
              </p:ext>
            </p:extLst>
          </p:nvPr>
        </p:nvGraphicFramePr>
        <p:xfrm>
          <a:off x="654126" y="543963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1:14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And the Word became flesh and dwelt among us, and we beheld His glory.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00E58BE0-F6FF-4C0D-ACEB-0B70C51A4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22566"/>
              </p:ext>
            </p:extLst>
          </p:nvPr>
        </p:nvGraphicFramePr>
        <p:xfrm>
          <a:off x="654126" y="3927121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John 1:1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In the beginning was the Word, and the Word was with God, and the Word was God.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CF41A8EA-A004-46FD-A5A0-C354BB492E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5638" y="688975"/>
            <a:ext cx="1119028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C9E6912-76EB-4966-90E7-B9F92F663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765175"/>
            <a:ext cx="0" cy="264629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D265610C-057D-45E1-9536-2D7CFEAA1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765175"/>
            <a:ext cx="0" cy="2663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F0D9131-5BD3-4E69-808E-C95E3AD20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147763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6A875D82-3B45-4818-BAFB-D17538B50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522413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82457FC-E722-4EDB-A92B-B149A99EF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189865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65103D57-6BD4-4B3A-869F-3BF8F11A0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2273300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A7DFC80D-2EF9-48D7-8CBC-B6D4A444D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264953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910056BF-2F20-42AD-B735-F56887396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3411468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66580229-1C5E-4A1D-A049-1AA41AB07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765175"/>
            <a:ext cx="0" cy="26638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4ACC7E27-EE8B-4144-9757-EEEAB1796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1638" y="765175"/>
            <a:ext cx="0" cy="264629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199B8ED3-7ED4-402B-A1C9-0F33D6253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25" y="771525"/>
            <a:ext cx="111807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9C02B5B2-609C-4548-AB64-A7A187AC1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78263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EDF7DE15-8DBC-4B4A-BBE2-C5EFEDC16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781050"/>
            <a:ext cx="36512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 the Beginning, Jesus Was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40F6F55D-B6E6-4A7C-88D3-FC2545BB5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781050"/>
            <a:ext cx="3124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With God and Was God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6A70CB5-BAFB-4E18-BC1F-803388F33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157288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714874E1-1932-4AFF-B987-BF50CCEF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157288"/>
            <a:ext cx="31908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Christ’s Role in Creation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C113437-C0A3-4D7C-B2D1-DA542164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157288"/>
            <a:ext cx="4654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All Things Were Made Through Him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EAD2B524-5C47-42AA-B3E4-8BDE8D96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53352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BED07A9-ADD3-4777-AB77-178F6A46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531938"/>
            <a:ext cx="3406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Word (Jesus) Became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E3B88CF0-5FB2-4B79-BDC4-F2A68F2B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531938"/>
            <a:ext cx="3544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Flesh and Dwelt Among 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9D7C73E3-0DB5-4D5C-8FC4-E8E2ADD93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908175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C294DDAD-1097-4292-8D70-BDD9491D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28441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8F04D25-2278-44C1-AEC2-670E210A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895552"/>
            <a:ext cx="4087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Is Eternal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F8260F0D-D4E0-4C93-8A50-73871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895552"/>
            <a:ext cx="1214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1BFE4E45-DB0A-4F57-9069-376212E1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2659063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E13CA63F-EFAF-49CC-B124-3BD800A6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268615"/>
            <a:ext cx="5197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Jesus Created All Things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67AEBF6D-96F2-494A-9F5D-24BDF1CB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268615"/>
            <a:ext cx="12144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25F256C-0367-4B16-970F-8ACD08161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2646440"/>
            <a:ext cx="2179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LOCATION: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DE4BA2D6-0883-4729-B828-9D03AFFFA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009977"/>
            <a:ext cx="49609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Eternal Word (God) Became Flesh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0C49E025-AC3A-4C91-B7BE-DDDF2AAE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2646440"/>
            <a:ext cx="167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John 1:1, 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Coming of Jesus Christ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78A6D3E-55DB-40A4-B9AF-B42322768278}"/>
              </a:ext>
            </a:extLst>
          </p:cNvPr>
          <p:cNvGraphicFramePr>
            <a:graphicFrameLocks/>
          </p:cNvGraphicFramePr>
          <p:nvPr/>
        </p:nvGraphicFramePr>
        <p:xfrm>
          <a:off x="654126" y="434007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Matthew 1:21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And she will bring forth a Son, and you shall call His name Jesus, for He will save His people from their sins.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BA453D74-063F-45B3-B217-A4DAD1F4830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7225" y="685800"/>
            <a:ext cx="111887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A7E0D8F-A0C6-49B2-82DF-E4E10ABE8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425" y="762000"/>
            <a:ext cx="0" cy="26416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63921E4D-16AB-4325-96FC-A3DD0B4D8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8713" y="762000"/>
            <a:ext cx="0" cy="26416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C4DEB196-87AB-4D93-B9A4-258B613DC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14458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73975C6D-B5B8-4132-8242-CB7016871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519238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80FBD9CC-5E15-4E6A-B638-6265A6D8C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89547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87002AD2-3F38-4757-9E15-0B01B3EDC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2270125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E7B8CE1A-0E6F-46D8-9A5A-0EF3B5FD8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264636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6770EED2-E53F-4361-9800-A90FCD5A9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3021013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86EA7E9E-07D6-4D1C-A9BE-414E41FBB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" y="762000"/>
            <a:ext cx="0" cy="26416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DE3C4C9-2232-40EA-BA7C-15565325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31638" y="762000"/>
            <a:ext cx="0" cy="26416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CB51C6FE-FBFA-4FDB-B702-63237ED3C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7683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6AFADB40-D18B-4971-8150-D2441B925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3397250"/>
            <a:ext cx="111791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F237E436-09B7-4DAE-B4AA-31CFCEE62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77946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1C909AD0-E552-45AE-B7AF-C61634016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776288"/>
            <a:ext cx="5162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 Anointed Roles Fulfilled By Christ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7FCD3DDA-1D24-4D02-8A5D-26BC085B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776288"/>
            <a:ext cx="322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Prophet, Priest and King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66D61B0A-0F8A-4945-B99B-CB8641C8C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15411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EBCAA80C-9768-4F6A-8C68-774A2BAA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154113"/>
            <a:ext cx="51577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Number of O.T. Prophecies About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FAEB88CA-C66D-4752-85BA-112AE1246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54113"/>
            <a:ext cx="625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69B302AF-0489-4A57-9822-92C25221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30350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4E1CA389-3F7F-494B-9F38-BF05E495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27175"/>
            <a:ext cx="5241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City Where the Angel Appeared to Mary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0417290B-2167-4C51-8386-F7CBF155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527175"/>
            <a:ext cx="1317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Nazareth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3867F257-0BF6-48A0-94A3-270E30F0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905000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B0866A27-E9F2-4F21-901C-F1928423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905000"/>
            <a:ext cx="4854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Mother and Earthly "Father"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D07E9C9E-4212-4E21-9478-E0782A6D1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05000"/>
            <a:ext cx="20526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Mary &amp; Joseph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455E1A56-8756-4D35-B9C5-8725762B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28123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A4011500-7011-4D54-BDFF-295A0752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2278063"/>
            <a:ext cx="2517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Birthplace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3075E42D-D805-4724-ADEE-048F6CB08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278063"/>
            <a:ext cx="16208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Bethlehem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9BFCE955-748B-423A-ADFD-E7A4225A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655888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7672FDD3-F6B8-4503-A217-E244D3A8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2655888"/>
            <a:ext cx="55022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Where Joseph Took Jesus to Escape Herod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45EF6F5F-7C0A-48A6-B5AC-1787BEB61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655888"/>
            <a:ext cx="8731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Egypt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162AC6FE-F1D5-4112-BB83-0121A127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032125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E893022B-DED3-416A-8ED8-09DC37E7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3028950"/>
            <a:ext cx="2641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Hometown of Jesus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122169A4-25F8-4D9B-ACE4-6BE1895B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028950"/>
            <a:ext cx="1317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Nazareth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a Pre-Teen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CD0F8D0-645B-4E38-B5F2-B299CDE42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40649"/>
              </p:ext>
            </p:extLst>
          </p:nvPr>
        </p:nvGraphicFramePr>
        <p:xfrm>
          <a:off x="654126" y="4910342"/>
          <a:ext cx="1061364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144948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Luke 2:52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Jesus increased in wisdom and stature, and in favor with God and men.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  <p:sp>
        <p:nvSpPr>
          <p:cNvPr id="6" name="AutoShape 3">
            <a:extLst>
              <a:ext uri="{FF2B5EF4-FFF2-40B4-BE49-F238E27FC236}">
                <a16:creationId xmlns:a16="http://schemas.microsoft.com/office/drawing/2014/main" id="{D2FD4555-E9B2-4FD8-BCD7-C405E53BBE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68338" y="685800"/>
            <a:ext cx="10631487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0222AA34-676A-416E-BB87-162AF9E63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762000"/>
            <a:ext cx="0" cy="37099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42637303-C0A1-4A7B-9A25-4D1610362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762000"/>
            <a:ext cx="0" cy="37099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3E3969F-2DE2-4F80-85F4-D20937297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1509713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B4EBC321-B10F-4D8F-99CD-5A040EB78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2251075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026A561F-6F69-4082-8CA9-7B99DE62F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3724275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9A686CF0-FAA1-4B2A-920D-E514CE9BB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8" y="762000"/>
            <a:ext cx="0" cy="37099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20AA0395-55DD-481E-A3D9-F8675AABD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85538" y="762000"/>
            <a:ext cx="0" cy="370998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1CB763FC-7BDA-4DDF-9EF0-80C6570C4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768350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8AE1DE2-F228-4B2F-BEB8-F67423409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" y="4465638"/>
            <a:ext cx="106219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D0B01CD9-2042-4331-ACBC-F21C2E8C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779463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CF84FB5-F269-4AF1-9821-0F9CF3D5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776288"/>
            <a:ext cx="3495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Age of Jesus When Lost in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9B37FB7F-2E0D-4721-BD2D-267DDC59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144588"/>
            <a:ext cx="14398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Jerusalem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1C63CBC-D2D6-4EB9-A485-D5A5D13AA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776288"/>
            <a:ext cx="17446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12 Years Old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9B04A45-FE5B-4D36-AD44-3A014654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520825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6094AF52-AAB2-48A4-9ECC-65FB37B9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517650"/>
            <a:ext cx="37893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Response of Jesus When His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D48585FE-0E1F-4A8E-A735-BEB4136C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885950"/>
            <a:ext cx="25701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Mother Found Him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916F52D6-7969-4ECC-B2C0-2EE8C1871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517650"/>
            <a:ext cx="39195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"I must be about My Father's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D1D6A6C7-7591-4B95-80BB-98676520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1885950"/>
            <a:ext cx="14636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business."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BE751391-1ADC-4CFC-B7B8-755A2EBD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226218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193A3847-6249-4B45-915E-8822BAA94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260600"/>
            <a:ext cx="418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Four Areas in Which Jesus Grew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5D95F29C-448B-4AD1-B131-0DF8A789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2260600"/>
            <a:ext cx="31972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Wisdom (Intellectually),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DADC7876-8CF2-481D-9334-4291D282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2627313"/>
            <a:ext cx="2673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Stature (Physically),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DF5EF8B8-F1F2-4C46-ABA9-822CF4415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2992438"/>
            <a:ext cx="37163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Favor with God (Spiritually),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A496DDFD-B9B3-41A0-A221-D23C205DA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3359150"/>
            <a:ext cx="33718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Favor with Man (Socially)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0E1166E0-BA05-4F54-B7EB-B7396429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3735388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595F97A5-1E67-4DC8-8422-83BB0F9D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3733800"/>
            <a:ext cx="4457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Jesus' Trade Before Beginning His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7E8B6FBE-04AD-4FF1-AB27-060485E71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4100513"/>
            <a:ext cx="12239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Ministry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5A543678-F8FA-47B3-9CC0-E971944B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3733800"/>
            <a:ext cx="14335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Carpenter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Coming of Jesus Christ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1167128" cy="262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6021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35260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 Anointed Roles Fulfilled By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Prophet, Priest and 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O.T. Prophecies About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City Where the Angel Appeared to Mary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79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Mother and Earthly "Father"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Mary &amp; Joseph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39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Birthplace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Bethlehem 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66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Joseph Took Jesus to Escape Herod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Egypt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11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Hometown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Nazareth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955153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78A6D3E-55DB-40A4-B9AF-B42322768278}"/>
              </a:ext>
            </a:extLst>
          </p:cNvPr>
          <p:cNvGraphicFramePr>
            <a:graphicFrameLocks/>
          </p:cNvGraphicFramePr>
          <p:nvPr/>
        </p:nvGraphicFramePr>
        <p:xfrm>
          <a:off x="654126" y="4340074"/>
          <a:ext cx="112340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Matthew 1:21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And she will bring forth a Son, and you shall call His name Jesus, for He will save His people from their sins.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0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As a Pre-Teen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/>
        </p:nvGraphicFramePr>
        <p:xfrm>
          <a:off x="667821" y="768248"/>
          <a:ext cx="10609779" cy="3695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350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09119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8831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 of Jesus When Lost in Jerusalem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Years Old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of Jesus When His Mother Found Him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"I must be about My Father's business."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Four Areas in Which Jesus Grew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Wisdom (Intellectually),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Stature (Physically),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Favor with God (Spiritually),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Favor with Man (Socially)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Jesus' Trade Before Beginning His Ministry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Carpenter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689432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CD0F8D0-645B-4E38-B5F2-B299CDE4228D}"/>
              </a:ext>
            </a:extLst>
          </p:cNvPr>
          <p:cNvGraphicFramePr>
            <a:graphicFrameLocks/>
          </p:cNvGraphicFramePr>
          <p:nvPr/>
        </p:nvGraphicFramePr>
        <p:xfrm>
          <a:off x="654126" y="4910342"/>
          <a:ext cx="1061364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144948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Luke 2:52</a:t>
                      </a:r>
                    </a:p>
                    <a:p>
                      <a:r>
                        <a:rPr lang="en-US" sz="2800" u="none" dirty="0">
                          <a:solidFill>
                            <a:schemeClr val="tx1"/>
                          </a:solidFill>
                        </a:rPr>
                        <a:t>Jesus increased in wisdom and stature, and in favor with God and men.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5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535</Words>
  <Application>Microsoft Office PowerPoint</Application>
  <PresentationFormat>Widescreen</PresentationFormat>
  <Paragraphs>139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dcterms:created xsi:type="dcterms:W3CDTF">2022-01-02T19:06:09Z</dcterms:created>
  <dcterms:modified xsi:type="dcterms:W3CDTF">2022-04-03T21:31:42Z</dcterms:modified>
</cp:coreProperties>
</file>