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ACC04D-3005-4160-BD3F-9EAB215B1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now, outdoor, nature&#10;&#10;Description automatically generated">
            <a:extLst>
              <a:ext uri="{FF2B5EF4-FFF2-40B4-BE49-F238E27FC236}">
                <a16:creationId xmlns:a16="http://schemas.microsoft.com/office/drawing/2014/main" id="{39F7CF2C-E365-43A3-BF2A-6888DC290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Is a Big Deal – Warnings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Anger makes things worse (Prov. 29:22; 15:18)</a:t>
            </a:r>
          </a:p>
          <a:p>
            <a:r>
              <a:rPr lang="en-US" dirty="0"/>
              <a:t>Anger leads to sin (Prov. 29:22)</a:t>
            </a:r>
          </a:p>
          <a:p>
            <a:r>
              <a:rPr lang="en-US" dirty="0"/>
              <a:t>Anger makes one act like a fool and hurts character (Prov. 14:17, 29; </a:t>
            </a:r>
            <a:r>
              <a:rPr lang="en-US" dirty="0" err="1"/>
              <a:t>Ecc</a:t>
            </a:r>
            <a:r>
              <a:rPr lang="en-US" dirty="0"/>
              <a:t>. 7:9)</a:t>
            </a:r>
          </a:p>
          <a:p>
            <a:r>
              <a:rPr lang="en-US" dirty="0"/>
              <a:t>Not controlling our anger leads to other temptations (Prov. 25:28)</a:t>
            </a:r>
          </a:p>
          <a:p>
            <a:r>
              <a:rPr lang="en-US" dirty="0"/>
              <a:t>Hatred and outbursts of wrath will keep us from heaven (Gal. 5:19-21)</a:t>
            </a:r>
          </a:p>
        </p:txBody>
      </p:sp>
    </p:spTree>
    <p:extLst>
      <p:ext uri="{BB962C8B-B14F-4D97-AF65-F5344CB8AC3E}">
        <p14:creationId xmlns:p14="http://schemas.microsoft.com/office/powerpoint/2010/main" val="434310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Controlling Anger Is a Big Deal – Instructions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not pleased with uncontrolled anger (Psa. 37:8)</a:t>
            </a:r>
          </a:p>
          <a:p>
            <a:r>
              <a:rPr lang="en-US" dirty="0"/>
              <a:t>God is pleased with controlled anger, demonstrating we belong to Him (Gal. 5:22-24)</a:t>
            </a:r>
          </a:p>
          <a:p>
            <a:r>
              <a:rPr lang="en-US" dirty="0"/>
              <a:t>God tells us to “put off…anger, wrath, malice” (Col. 3:8)</a:t>
            </a:r>
          </a:p>
          <a:p>
            <a:r>
              <a:rPr lang="en-US" dirty="0"/>
              <a:t>God tells us to replace anger with being “kind, tenderhearted, forgiving” (Eph. 4:31-32)</a:t>
            </a:r>
          </a:p>
          <a:p>
            <a:r>
              <a:rPr lang="en-US" dirty="0"/>
              <a:t>God commands us to be “slow to wrath” (Jas. 1:19-20)</a:t>
            </a:r>
          </a:p>
          <a:p>
            <a:r>
              <a:rPr lang="en-US" dirty="0"/>
              <a:t>God tells us that our anger must be controlled (Eph. 4:26a, 27)</a:t>
            </a:r>
          </a:p>
          <a:p>
            <a:r>
              <a:rPr lang="en-US" dirty="0"/>
              <a:t>God tells us that our anger must be dispelled (Eph. 4:26b)</a:t>
            </a:r>
          </a:p>
        </p:txBody>
      </p:sp>
    </p:spTree>
    <p:extLst>
      <p:ext uri="{BB962C8B-B14F-4D97-AF65-F5344CB8AC3E}">
        <p14:creationId xmlns:p14="http://schemas.microsoft.com/office/powerpoint/2010/main" val="7076338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Self-Control Is Possible &amp; Required – “How To”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Mature daily as a Christian (2 Pet. 1:5-11)</a:t>
            </a:r>
          </a:p>
          <a:p>
            <a:r>
              <a:rPr lang="en-US" dirty="0"/>
              <a:t>Watch the company you keep (Prov. 22:24-25; 1 Cor. 15:33)</a:t>
            </a:r>
          </a:p>
          <a:p>
            <a:r>
              <a:rPr lang="en-US" dirty="0"/>
              <a:t>Avoid situations and places that provoke anger (Prov. 4:14-15)</a:t>
            </a:r>
          </a:p>
          <a:p>
            <a:r>
              <a:rPr lang="en-US" dirty="0"/>
              <a:t>Memorize a verse or more about controlling anger (Psa. 119:11), which will help to transform your mind to be like Christ (Rom. 12:1-2; 2 Cor. 3:18)</a:t>
            </a:r>
          </a:p>
          <a:p>
            <a:r>
              <a:rPr lang="en-US" dirty="0"/>
              <a:t>Be determined to not let circumstances affect your attitude, but use your energy for God (Hab. 3:17-19)</a:t>
            </a:r>
          </a:p>
          <a:p>
            <a:r>
              <a:rPr lang="en-US" dirty="0"/>
              <a:t>Immediately take your thoughts captive (2 Cor. 10:5)</a:t>
            </a:r>
          </a:p>
          <a:p>
            <a:r>
              <a:rPr lang="en-US" dirty="0"/>
              <a:t>Redirect your thoughts and emotions to something positive (Phil. 4:8)</a:t>
            </a:r>
          </a:p>
          <a:p>
            <a:r>
              <a:rPr lang="en-US" dirty="0"/>
              <a:t>Laugh, if you can (Prov. 17:22; 15:13)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9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Self-Control Is Possible &amp; Required – “How To”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and expand your perspective (Col. 3:1-4)</a:t>
            </a:r>
          </a:p>
          <a:p>
            <a:r>
              <a:rPr lang="en-US" dirty="0"/>
              <a:t>Distract yourself and do something incompatible with losing your temper (John 8:2-8)</a:t>
            </a:r>
          </a:p>
          <a:p>
            <a:r>
              <a:rPr lang="en-US" dirty="0"/>
              <a:t>Call somebody on the phone to “see how they’re doing” (Gal. 6:2, 7-10)</a:t>
            </a:r>
          </a:p>
          <a:p>
            <a:r>
              <a:rPr lang="en-US" dirty="0"/>
              <a:t>Work on being a better listener (Jas. 1:19) </a:t>
            </a:r>
          </a:p>
          <a:p>
            <a:r>
              <a:rPr lang="en-US" dirty="0"/>
              <a:t>Try to understand the motives or viewpoint of the other person (Phil. 2:3-4)</a:t>
            </a:r>
          </a:p>
          <a:p>
            <a:r>
              <a:rPr lang="en-US" dirty="0"/>
              <a:t>Think about how you would want someone to respond to you (Matt. 7:12)</a:t>
            </a:r>
          </a:p>
          <a:p>
            <a:r>
              <a:rPr lang="en-US" dirty="0"/>
              <a:t>Be intentionally kind &amp; do something nice for the other person (Rom. 12:17-21)</a:t>
            </a:r>
          </a:p>
          <a:p>
            <a:r>
              <a:rPr lang="en-US" dirty="0"/>
              <a:t>Walk away—Find the way of escape (Prov. 17:14; 1 Cor. 10:13)</a:t>
            </a:r>
          </a:p>
        </p:txBody>
      </p:sp>
    </p:spTree>
    <p:extLst>
      <p:ext uri="{BB962C8B-B14F-4D97-AF65-F5344CB8AC3E}">
        <p14:creationId xmlns:p14="http://schemas.microsoft.com/office/powerpoint/2010/main" val="2459718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Self-Control Is Possible &amp; Required – “How To”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Exercise—engage in physical activity as an outlet (1 Tim. 4:8)</a:t>
            </a:r>
          </a:p>
          <a:p>
            <a:r>
              <a:rPr lang="en-US" dirty="0"/>
              <a:t>Let it go (Prov. 19:11; Luke 23:33-34; Acts 7:60; Eph. 4:32)</a:t>
            </a:r>
          </a:p>
          <a:p>
            <a:r>
              <a:rPr lang="en-US" dirty="0"/>
              <a:t>Start counting—slowly accompanied with slow, deep breaths (2 Tim. 2:24; 1 Thess. 5:14; 1 Cor. 13:4)</a:t>
            </a:r>
          </a:p>
          <a:p>
            <a:r>
              <a:rPr lang="en-US" dirty="0"/>
              <a:t>Remind yourself of the eternal (and undesirable) consequences of losing your temper (Gal. 5:19-21)</a:t>
            </a:r>
          </a:p>
          <a:p>
            <a:r>
              <a:rPr lang="en-US" dirty="0"/>
              <a:t>Don’t follow someone into the rabbit hole of their anger, even to rescue them from the consequences of their anger (Prov. 19:19)</a:t>
            </a:r>
          </a:p>
          <a:p>
            <a:r>
              <a:rPr lang="en-US" dirty="0"/>
              <a:t>Picture Jesus on the cross—Remember and emulate Him (1 Pet. 2:21-23; Luke 23:33-34)</a:t>
            </a:r>
          </a:p>
          <a:p>
            <a:r>
              <a:rPr lang="en-US" dirty="0"/>
              <a:t>Pray (1 Thess. 5:17; Phil. 4:6-7; 1 Pet. 5:7; Jas. 4:2; 1:2-5; Eph. </a:t>
            </a:r>
            <a:r>
              <a:rPr lang="en-US"/>
              <a:t>6:10-18)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635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Anger Is a Big Deal – Warnings in Scripture</vt:lpstr>
      <vt:lpstr>Controlling Anger Is a Big Deal – Instructions in Scripture</vt:lpstr>
      <vt:lpstr>Self-Control Is Possible &amp; Required – “How To” in Scripture</vt:lpstr>
      <vt:lpstr>Self-Control Is Possible &amp; Required – “How To” in Scripture</vt:lpstr>
      <vt:lpstr>Self-Control Is Possible &amp; Required – “How To” in Scripture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2022-01-28T01:25:48Z</dcterms:created>
  <dcterms:modified xsi:type="dcterms:W3CDTF">2022-03-27T12:36:43Z</dcterms:modified>
</cp:coreProperties>
</file>