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C5D0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F7828-C971-4835-94A7-427FA212B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FFC2B3-BDBD-4D2F-A123-86C58B7A9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C998F-D8CD-41D7-B219-4A9B7A32A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FA4B5-903F-445B-9B18-15D398F67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6E097-399E-4169-ABE7-00B7A3472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726DB4B-2A49-4F56-8A16-96E829B919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6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BF143-A13F-4DB8-89C3-15614BD88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98E836-F448-41AB-8CF1-F18274D07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C0732-E822-4E15-AB14-FA8CEA371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97121-2F0B-494D-B83E-F55A9B3E0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851EC-868C-48B3-BF61-6E9A29801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8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A0BBF1-063A-4C5C-BB5E-F641E67A0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852CD9-ADDF-45EA-9766-F46F8C979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56EFC-F381-43A2-AABA-7763F7A10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D1B40-2960-4E8A-BED1-ACEA1C0D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E729B-2CBA-4E1A-9B2B-46596BAF2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0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now, outdoor, nature&#10;&#10;Description automatically generated">
            <a:extLst>
              <a:ext uri="{FF2B5EF4-FFF2-40B4-BE49-F238E27FC236}">
                <a16:creationId xmlns:a16="http://schemas.microsoft.com/office/drawing/2014/main" id="{F1D204CC-54D8-44E5-A6F9-70F5B1DC76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D4692B-D51B-4ED2-8FA3-9B423B1CF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10" y="954157"/>
            <a:ext cx="11546351" cy="736531"/>
          </a:xfrm>
          <a:solidFill>
            <a:srgbClr val="DBDBDB"/>
          </a:solidFill>
          <a:ln w="57150">
            <a:solidFill>
              <a:srgbClr val="44C5D0"/>
            </a:solidFill>
          </a:ln>
          <a:effectLst>
            <a:glow rad="63500">
              <a:schemeClr val="tx1"/>
            </a:glow>
          </a:effectLst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14553-39C9-4325-B437-22E511303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27" y="1858617"/>
            <a:ext cx="11739693" cy="499938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914400" indent="-228600"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570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36F0-75B6-4444-A87F-AB61D47D5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4735F-A1F5-434E-BCFF-24DABEAE0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D2F10-ED8A-4439-9128-ACFE03AD0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6AE2F-3DEB-47DC-8785-BFD72CCDC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61827-5F15-4281-A13F-0A9BF8B33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4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696AE-CF6D-4610-9F61-C4E1F5D39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0A0AF-0AA6-4E7B-9B75-1BE4D9951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DFDFC-634C-4E5C-BD19-4F6ECE4AF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34DCC-8D53-444D-85EC-F38995065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C05E5-DC4B-494E-9D1B-78F654CC8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51B10-4AEA-4410-9C08-5345D354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3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EE0A3-8AB1-4A1C-A314-2D738047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B46B6-1DAC-4359-976D-DE41E52D7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9C147-C659-45E3-8CC4-612CF402E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374F98-6C87-44EA-8207-E10EF3016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CF479-11EE-4D16-B3CD-7146CDB198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B589F0-4965-49F8-8BD3-0730485E7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555B04-E835-4902-A4E3-254997883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FBD7BC-9917-4609-A3C4-CB955FAEA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8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A9995-2041-48F0-B919-5357530C7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EF3E2-39FF-4A15-8CA8-DF658DAA5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28DB2-DF2E-44E3-A17C-F854C3094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F0199-684C-43E1-A9EF-153B6798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7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F80211-18AA-4633-8906-2947D64A3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B075D0-EEC4-4F2E-8512-F25419E3F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CFB01-A480-4E9F-9B36-722AF610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3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91A91-67AA-4AAA-B9A0-4AC85692C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1D64B-4615-408D-BBBB-C3A56E543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1AA-AB26-409E-90E1-1DBE3AF10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75104-06A2-4CDF-9BFB-1DAF9431D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3CC479-A150-4389-8DC4-42DB4F9BB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096E6-0274-445D-952B-CFFB99148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5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4079C-780C-4A84-95F4-93704EBA4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9254B-FCD7-4AB4-91CF-B2C029442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D43C1-31DE-4A3D-A74A-CBF701153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DA565-2FBD-469E-8A0B-C7573AF3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15DB-D1E8-41D4-8CCD-FAF1EA2A074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5C3813-3B19-4959-A10E-96A615442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F8232-89D4-469B-9A27-2C6101854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1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39C8D3-8CD9-4D8C-A35A-722B07A82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563DA-725B-4383-A786-4BAB89D01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549DE-97E9-4E96-8E8B-F94A649F6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E15DB-D1E8-41D4-8CCD-FAF1EA2A074A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8B12-F97D-4792-866C-566632992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6F917-0F68-44BA-A902-FF429C86F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1800C-6802-42D9-9B29-3F0EF17B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29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BF08-145C-48C9-8C9E-1FB08227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Temptation: FACTS TO OBSERVE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4E44-BA0A-4B43-963C-347BBD98F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God Does Not Tempt Any Person</a:t>
            </a:r>
          </a:p>
          <a:p>
            <a:pPr lvl="1"/>
            <a:r>
              <a:rPr lang="en-US" dirty="0"/>
              <a:t>James 1:13; 1 Pet. 5:8; 1 Cor. 7:5</a:t>
            </a:r>
          </a:p>
          <a:p>
            <a:r>
              <a:rPr lang="en-US" dirty="0"/>
              <a:t>God Allows Us to Be Tempted</a:t>
            </a:r>
          </a:p>
          <a:p>
            <a:pPr lvl="1"/>
            <a:r>
              <a:rPr lang="en-US" dirty="0"/>
              <a:t>Job 1:8, 12; Matt. 4:1; Gen. 45:5-8; 50:19-21</a:t>
            </a:r>
          </a:p>
          <a:p>
            <a:r>
              <a:rPr lang="en-US" dirty="0"/>
              <a:t>Every Person Is Tempted to Do Wrong </a:t>
            </a:r>
          </a:p>
          <a:p>
            <a:pPr lvl="1"/>
            <a:r>
              <a:rPr lang="en-US" dirty="0"/>
              <a:t>1 Cor. 10:13; Jas. 1:14; Heb. 2:17-18; 4:15</a:t>
            </a:r>
          </a:p>
          <a:p>
            <a:r>
              <a:rPr lang="en-US" dirty="0"/>
              <a:t>Temptation and Sin Are Not the Same</a:t>
            </a:r>
          </a:p>
          <a:p>
            <a:pPr lvl="1"/>
            <a:r>
              <a:rPr lang="en-US" dirty="0"/>
              <a:t>James 1:14-15; Heb. 2:18; 4:15; 2 Cor. 5:21; 1 Pet. 2:22</a:t>
            </a:r>
          </a:p>
          <a:p>
            <a:r>
              <a:rPr lang="en-US" dirty="0"/>
              <a:t>Temptation Presents a Choice</a:t>
            </a:r>
          </a:p>
          <a:p>
            <a:pPr lvl="1"/>
            <a:r>
              <a:rPr lang="en-US" dirty="0"/>
              <a:t>James 1:14-15; 4:17; 1 John 3:4</a:t>
            </a:r>
          </a:p>
          <a:p>
            <a:r>
              <a:rPr lang="en-US" dirty="0"/>
              <a:t>Temptations Can Be Overcome</a:t>
            </a:r>
          </a:p>
          <a:p>
            <a:pPr lvl="1"/>
            <a:r>
              <a:rPr lang="en-US" dirty="0"/>
              <a:t>1 John 5:4-5; 4:4</a:t>
            </a:r>
          </a:p>
        </p:txBody>
      </p:sp>
    </p:spTree>
    <p:extLst>
      <p:ext uri="{BB962C8B-B14F-4D97-AF65-F5344CB8AC3E}">
        <p14:creationId xmlns:p14="http://schemas.microsoft.com/office/powerpoint/2010/main" val="4343106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BF08-145C-48C9-8C9E-1FB08227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Temptation: FAITH TO OVERCOME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4E44-BA0A-4B43-963C-347BBD98F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God Will Help Us Overcome Temptation and Make the Right Choice</a:t>
            </a:r>
          </a:p>
          <a:p>
            <a:pPr lvl="1"/>
            <a:r>
              <a:rPr lang="en-US" dirty="0"/>
              <a:t>1 Cor. 10:13; 1 John 4:4</a:t>
            </a:r>
          </a:p>
          <a:p>
            <a:r>
              <a:rPr lang="en-US" dirty="0"/>
              <a:t>We Must Be More Determined to Please God Than Anything</a:t>
            </a:r>
          </a:p>
          <a:p>
            <a:pPr lvl="1"/>
            <a:r>
              <a:rPr lang="en-US" dirty="0"/>
              <a:t>2 Tim. 2:4; Gen. 39:9; Heb. 11:5-6</a:t>
            </a:r>
          </a:p>
          <a:p>
            <a:r>
              <a:rPr lang="en-US" dirty="0"/>
              <a:t>We Must Pray Fervently and Trust in God </a:t>
            </a:r>
          </a:p>
          <a:p>
            <a:pPr lvl="1"/>
            <a:r>
              <a:rPr lang="en-US" dirty="0"/>
              <a:t>Matt. 6:13; 26:41; James 1:5; 4:2; Heb. 4:16</a:t>
            </a:r>
          </a:p>
          <a:p>
            <a:r>
              <a:rPr lang="en-US" dirty="0"/>
              <a:t>We Must Hide God’s Word in Our Hearts </a:t>
            </a:r>
          </a:p>
          <a:p>
            <a:pPr lvl="1"/>
            <a:r>
              <a:rPr lang="en-US" dirty="0"/>
              <a:t>Psa. 119:11; Prov. 2:1-17; 1 Thess. 5:21-22; Matt. 4:1-11; 2 Tim. 3:16-17</a:t>
            </a:r>
          </a:p>
          <a:p>
            <a:r>
              <a:rPr lang="en-US" dirty="0"/>
              <a:t>We Must Find and Use the Way of Escape</a:t>
            </a:r>
          </a:p>
          <a:p>
            <a:pPr lvl="1"/>
            <a:r>
              <a:rPr lang="en-US" dirty="0"/>
              <a:t>1 Cor. 10:13; Matt. 6:13; 2 Pet. 2:9; Prov. 4:14-15; 16:17</a:t>
            </a:r>
          </a:p>
          <a:p>
            <a:r>
              <a:rPr lang="en-US" dirty="0"/>
              <a:t>We Must Resist the </a:t>
            </a:r>
            <a:r>
              <a:rPr lang="en-US"/>
              <a:t>Devil and </a:t>
            </a:r>
            <a:r>
              <a:rPr lang="en-US" dirty="0"/>
              <a:t>Draw Near to God</a:t>
            </a:r>
          </a:p>
          <a:p>
            <a:pPr lvl="1"/>
            <a:r>
              <a:rPr lang="en-US" dirty="0"/>
              <a:t>James 4:7-8; Eph. 4:27; 6:11; 2 Chron. 15:2</a:t>
            </a:r>
          </a:p>
        </p:txBody>
      </p:sp>
    </p:spTree>
    <p:extLst>
      <p:ext uri="{BB962C8B-B14F-4D97-AF65-F5344CB8AC3E}">
        <p14:creationId xmlns:p14="http://schemas.microsoft.com/office/powerpoint/2010/main" val="41088120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258</Words>
  <Application>Microsoft Office PowerPoint</Application>
  <PresentationFormat>Widescreen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Temptation: FACTS TO OBSERVE</vt:lpstr>
      <vt:lpstr>Temptation: FAITH TO OVERCOME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7</cp:revision>
  <dcterms:created xsi:type="dcterms:W3CDTF">2022-01-28T01:25:48Z</dcterms:created>
  <dcterms:modified xsi:type="dcterms:W3CDTF">2022-03-13T12:36:25Z</dcterms:modified>
</cp:coreProperties>
</file>