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1777" r:id="rId3"/>
    <p:sldId id="1781" r:id="rId4"/>
    <p:sldId id="1782" r:id="rId5"/>
    <p:sldId id="1776" r:id="rId6"/>
    <p:sldId id="1778" r:id="rId7"/>
    <p:sldId id="1763" r:id="rId8"/>
    <p:sldId id="1775" r:id="rId9"/>
    <p:sldId id="1780" r:id="rId10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1382" y="821"/>
      </p:cViewPr>
      <p:guideLst>
        <p:guide orient="horz" pos="2184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2750" y="700088"/>
            <a:ext cx="6199188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2" tIns="93302" rIns="93302" bIns="9330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7696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4791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3655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4604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0195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9194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2304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614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306711"/>
            <a:ext cx="12192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The Two Covenants</a:t>
            </a:r>
            <a:br>
              <a:rPr lang="en-US" sz="6000" b="1" dirty="0"/>
            </a:br>
            <a:br>
              <a:rPr lang="en-US" sz="3200" b="1" dirty="0"/>
            </a:br>
            <a:r>
              <a:rPr lang="en-US" sz="2800" b="1" dirty="0"/>
              <a:t>Lesson Four—The End of the Old Testament—Ephesians &amp; Colossians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February-April 2022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 Wall The Wall Before Moses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900F1BF-EB29-486B-8A65-B3F6C8FA3E67}"/>
              </a:ext>
            </a:extLst>
          </p:cNvPr>
          <p:cNvSpPr/>
          <p:nvPr/>
        </p:nvSpPr>
        <p:spPr>
          <a:xfrm>
            <a:off x="1070034" y="1952314"/>
            <a:ext cx="3562124" cy="3413770"/>
          </a:xfrm>
          <a:prstGeom prst="ellipse">
            <a:avLst/>
          </a:prstGeom>
          <a:solidFill>
            <a:srgbClr val="FADD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No 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Jews or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Gentiles</a:t>
            </a:r>
          </a:p>
        </p:txBody>
      </p:sp>
    </p:spTree>
    <p:extLst>
      <p:ext uri="{BB962C8B-B14F-4D97-AF65-F5344CB8AC3E}">
        <p14:creationId xmlns:p14="http://schemas.microsoft.com/office/powerpoint/2010/main" val="3703681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 Wall The Wall Before Moses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499123" y="1362270"/>
            <a:ext cx="50439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Sin was always increasing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Yet God had a plan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The law was given because of sin—Gal. 3:19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Given till the seed came</a:t>
            </a:r>
            <a:endParaRPr lang="en-US" sz="4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900F1BF-EB29-486B-8A65-B3F6C8FA3E67}"/>
              </a:ext>
            </a:extLst>
          </p:cNvPr>
          <p:cNvSpPr/>
          <p:nvPr/>
        </p:nvSpPr>
        <p:spPr>
          <a:xfrm>
            <a:off x="1070034" y="1952314"/>
            <a:ext cx="3562124" cy="3413770"/>
          </a:xfrm>
          <a:prstGeom prst="ellipse">
            <a:avLst/>
          </a:prstGeom>
          <a:solidFill>
            <a:srgbClr val="FADD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No 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Jews or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Gentiles</a:t>
            </a:r>
          </a:p>
        </p:txBody>
      </p:sp>
    </p:spTree>
    <p:extLst>
      <p:ext uri="{BB962C8B-B14F-4D97-AF65-F5344CB8AC3E}">
        <p14:creationId xmlns:p14="http://schemas.microsoft.com/office/powerpoint/2010/main" val="308337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Wall of Separation Came</a:t>
            </a:r>
            <a:b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When God Gave the Law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A30D394-AE2A-424E-8664-220A355D28AC}"/>
              </a:ext>
            </a:extLst>
          </p:cNvPr>
          <p:cNvSpPr/>
          <p:nvPr/>
        </p:nvSpPr>
        <p:spPr>
          <a:xfrm>
            <a:off x="3824749" y="2448449"/>
            <a:ext cx="2330247" cy="2231706"/>
          </a:xfrm>
          <a:prstGeom prst="ellipse">
            <a:avLst/>
          </a:prstGeom>
          <a:solidFill>
            <a:srgbClr val="FADD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Gentiles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900F1BF-EB29-486B-8A65-B3F6C8FA3E67}"/>
              </a:ext>
            </a:extLst>
          </p:cNvPr>
          <p:cNvSpPr/>
          <p:nvPr/>
        </p:nvSpPr>
        <p:spPr>
          <a:xfrm>
            <a:off x="634170" y="2443537"/>
            <a:ext cx="2330247" cy="2231706"/>
          </a:xfrm>
          <a:prstGeom prst="ellipse">
            <a:avLst/>
          </a:prstGeom>
          <a:solidFill>
            <a:srgbClr val="FADD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Jews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B4DE32-46CA-4C38-8154-5D81BF65B3FF}"/>
              </a:ext>
            </a:extLst>
          </p:cNvPr>
          <p:cNvSpPr/>
          <p:nvPr/>
        </p:nvSpPr>
        <p:spPr>
          <a:xfrm>
            <a:off x="3141399" y="1612489"/>
            <a:ext cx="535869" cy="43261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The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Law</a:t>
            </a:r>
          </a:p>
        </p:txBody>
      </p:sp>
    </p:spTree>
    <p:extLst>
      <p:ext uri="{BB962C8B-B14F-4D97-AF65-F5344CB8AC3E}">
        <p14:creationId xmlns:p14="http://schemas.microsoft.com/office/powerpoint/2010/main" val="1652549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Wall of Separation Came</a:t>
            </a:r>
            <a:b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When God Gave the Law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A30D394-AE2A-424E-8664-220A355D28AC}"/>
              </a:ext>
            </a:extLst>
          </p:cNvPr>
          <p:cNvSpPr/>
          <p:nvPr/>
        </p:nvSpPr>
        <p:spPr>
          <a:xfrm>
            <a:off x="3824749" y="2448449"/>
            <a:ext cx="2330247" cy="2231706"/>
          </a:xfrm>
          <a:prstGeom prst="ellipse">
            <a:avLst/>
          </a:prstGeom>
          <a:solidFill>
            <a:srgbClr val="FADD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Gentiles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900F1BF-EB29-486B-8A65-B3F6C8FA3E67}"/>
              </a:ext>
            </a:extLst>
          </p:cNvPr>
          <p:cNvSpPr/>
          <p:nvPr/>
        </p:nvSpPr>
        <p:spPr>
          <a:xfrm>
            <a:off x="634170" y="2443537"/>
            <a:ext cx="2330247" cy="2231706"/>
          </a:xfrm>
          <a:prstGeom prst="ellipse">
            <a:avLst/>
          </a:prstGeom>
          <a:solidFill>
            <a:srgbClr val="FADD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Jews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B4DE32-46CA-4C38-8154-5D81BF65B3FF}"/>
              </a:ext>
            </a:extLst>
          </p:cNvPr>
          <p:cNvSpPr/>
          <p:nvPr/>
        </p:nvSpPr>
        <p:spPr>
          <a:xfrm>
            <a:off x="3141399" y="1612489"/>
            <a:ext cx="535869" cy="43261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The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Law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2FBCAB-29F8-46AD-A3BA-4092E849AFBA}"/>
              </a:ext>
            </a:extLst>
          </p:cNvPr>
          <p:cNvSpPr txBox="1"/>
          <p:nvPr/>
        </p:nvSpPr>
        <p:spPr>
          <a:xfrm>
            <a:off x="6499123" y="1728030"/>
            <a:ext cx="50439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Drastic Differences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This was God’s plan at work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Only ONE nation was chosen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Jews were intended to be the light to all the world</a:t>
            </a:r>
            <a:endParaRPr lang="en-US" sz="4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16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God’s Plan – Eph. 3:3-6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499123" y="1362270"/>
            <a:ext cx="50439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Eph. 3:3  how that by revelation He made known to me the mystery (as I have briefly written already,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Eph 3:4  by which, when you read, you may understand my knowledge in the mystery of Christ),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Eph. 3:5  which in other ages was not made known to the sons of men, as it has now been revealed by the Spirit to His holy apostles and prophets: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Eph. 3:6  that the Gentiles should be fellow heirs, of the same body, and partakers of His promise in Christ through the gospel, </a:t>
            </a:r>
            <a:endParaRPr lang="en-US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900F1BF-EB29-486B-8A65-B3F6C8FA3E67}"/>
              </a:ext>
            </a:extLst>
          </p:cNvPr>
          <p:cNvSpPr/>
          <p:nvPr/>
        </p:nvSpPr>
        <p:spPr>
          <a:xfrm>
            <a:off x="1070034" y="1952314"/>
            <a:ext cx="3562124" cy="3413770"/>
          </a:xfrm>
          <a:prstGeom prst="ellipse">
            <a:avLst/>
          </a:prstGeom>
          <a:solidFill>
            <a:srgbClr val="FADD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No 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Jews or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Gentiles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B4DE32-46CA-4C38-8154-5D81BF65B3FF}"/>
              </a:ext>
            </a:extLst>
          </p:cNvPr>
          <p:cNvSpPr/>
          <p:nvPr/>
        </p:nvSpPr>
        <p:spPr>
          <a:xfrm>
            <a:off x="-2405159" y="1362270"/>
            <a:ext cx="535869" cy="43261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The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Law</a:t>
            </a:r>
          </a:p>
        </p:txBody>
      </p:sp>
    </p:spTree>
    <p:extLst>
      <p:ext uri="{BB962C8B-B14F-4D97-AF65-F5344CB8AC3E}">
        <p14:creationId xmlns:p14="http://schemas.microsoft.com/office/powerpoint/2010/main" val="2969702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Plan—Remove the Law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499123" y="1518679"/>
            <a:ext cx="504394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2:14  For He Himself is our peace, who has made both one, and has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broken down the middle wall of separation,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2:15  having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abolished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His flesh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enmity,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is,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law of commandments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contained in </a:t>
            </a:r>
            <a:r>
              <a:rPr lang="en-US" sz="2400" b="1" u="none" strike="noStrike" baseline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ordi-nances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so as to create in Himself one new man from the two, thus making peace,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2:16  and that He might reconcile them both to God in one body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through the cross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thereby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putting to death the enmity.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A30D394-AE2A-424E-8664-220A355D28AC}"/>
              </a:ext>
            </a:extLst>
          </p:cNvPr>
          <p:cNvSpPr/>
          <p:nvPr/>
        </p:nvSpPr>
        <p:spPr>
          <a:xfrm>
            <a:off x="3824749" y="2448449"/>
            <a:ext cx="2330247" cy="2231706"/>
          </a:xfrm>
          <a:prstGeom prst="ellipse">
            <a:avLst/>
          </a:prstGeom>
          <a:solidFill>
            <a:srgbClr val="FADD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Gentiles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900F1BF-EB29-486B-8A65-B3F6C8FA3E67}"/>
              </a:ext>
            </a:extLst>
          </p:cNvPr>
          <p:cNvSpPr/>
          <p:nvPr/>
        </p:nvSpPr>
        <p:spPr>
          <a:xfrm>
            <a:off x="634170" y="2443537"/>
            <a:ext cx="2330247" cy="2231706"/>
          </a:xfrm>
          <a:prstGeom prst="ellipse">
            <a:avLst/>
          </a:prstGeom>
          <a:solidFill>
            <a:srgbClr val="FADD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Jews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B4DE32-46CA-4C38-8154-5D81BF65B3FF}"/>
              </a:ext>
            </a:extLst>
          </p:cNvPr>
          <p:cNvSpPr/>
          <p:nvPr/>
        </p:nvSpPr>
        <p:spPr>
          <a:xfrm>
            <a:off x="3141399" y="1612489"/>
            <a:ext cx="535869" cy="43261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The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Law</a:t>
            </a:r>
          </a:p>
        </p:txBody>
      </p:sp>
    </p:spTree>
    <p:extLst>
      <p:ext uri="{BB962C8B-B14F-4D97-AF65-F5344CB8AC3E}">
        <p14:creationId xmlns:p14="http://schemas.microsoft.com/office/powerpoint/2010/main" val="3627532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End of the O. T. in Ephesians</a:t>
            </a:r>
            <a:endParaRPr lang="en-US" sz="4000" dirty="0">
              <a:solidFill>
                <a:srgbClr val="FFFF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400695"/>
            <a:ext cx="1093347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endParaRPr lang="en-US" sz="2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2:16  and that He might reconcile them both to God in one body through the cross, thereby putting to death the enmity.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2:17  And He came and preached peace to you who were afar off and to those who were near.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2:18  For through Him we both have access by one Spirit to the Father.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2:19  Now, therefore, you are no longer strangers and foreigners, but fellow citizens with the saints and members of the household of God, 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40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End of the O. T. in Colossians</a:t>
            </a:r>
            <a:endParaRPr lang="en-US" sz="4000" dirty="0">
              <a:solidFill>
                <a:srgbClr val="FFFF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400695"/>
            <a:ext cx="1093347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endParaRPr lang="en-US" sz="26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Col. 2:13  And you, being dead in your trespasses and the uncircumcision of your flesh, He has made alive together with Him, having forgiven you all trespasses, </a:t>
            </a:r>
          </a:p>
          <a:p>
            <a:pPr marR="0" algn="just" rtl="0"/>
            <a:r>
              <a:rPr lang="en-US" sz="2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Col. 2:14  having wiped out the handwriting of requirements that was against us, which was contrary to us. And He has taken it out of the way, </a:t>
            </a:r>
            <a:r>
              <a:rPr lang="en-US" sz="2600" b="1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</a:rPr>
              <a:t>having nailed it to the cross. </a:t>
            </a:r>
          </a:p>
          <a:p>
            <a:pPr marR="0" algn="just" rtl="0"/>
            <a:r>
              <a:rPr lang="en-US" sz="2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Col. 2:15  Having disarmed principalities and powers, He made a public spectacle of them, triumphing over them in it. </a:t>
            </a:r>
          </a:p>
          <a:p>
            <a:pPr marR="0" algn="just" rtl="0"/>
            <a:r>
              <a:rPr lang="en-US" sz="2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Col. 2:16  So let no one judge you in food or in drink, or regarding a festival or a new moon or sabbaths, </a:t>
            </a:r>
          </a:p>
          <a:p>
            <a:pPr marR="0" algn="just" rtl="0"/>
            <a:r>
              <a:rPr lang="en-US" sz="2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Col 2:17  which are a shadow of things to come, but the substance is of Christ.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746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8705</TotalTime>
  <Words>585</Words>
  <Application>Microsoft Office PowerPoint</Application>
  <PresentationFormat>Widescreen</PresentationFormat>
  <Paragraphs>69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Office Theme</vt:lpstr>
      <vt:lpstr> The Two Covenants  Lesson Four—The End of the Old Testament—Ephesians &amp; Colossians  Palm Beach Lakes </vt:lpstr>
      <vt:lpstr>No Wall The Wall Before Moses</vt:lpstr>
      <vt:lpstr>No Wall The Wall Before Moses</vt:lpstr>
      <vt:lpstr>The Wall of Separation Came When God Gave the Law</vt:lpstr>
      <vt:lpstr>The Wall of Separation Came When God Gave the Law</vt:lpstr>
      <vt:lpstr>God’s Plan – Eph. 3:3-6</vt:lpstr>
      <vt:lpstr>The Plan—Remove the Law</vt:lpstr>
      <vt:lpstr>The End of the O. T. in Ephesians</vt:lpstr>
      <vt:lpstr>The End of the O. T. in Colossians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Dan Jenkins</cp:lastModifiedBy>
  <cp:revision>153</cp:revision>
  <cp:lastPrinted>2022-03-23T21:20:47Z</cp:lastPrinted>
  <dcterms:modified xsi:type="dcterms:W3CDTF">2022-03-23T21:26:58Z</dcterms:modified>
</cp:coreProperties>
</file>