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1732" r:id="rId3"/>
    <p:sldId id="1757" r:id="rId4"/>
    <p:sldId id="1762" r:id="rId5"/>
    <p:sldId id="1766" r:id="rId6"/>
    <p:sldId id="1767" r:id="rId7"/>
    <p:sldId id="1768" r:id="rId8"/>
    <p:sldId id="1773" r:id="rId9"/>
    <p:sldId id="1775" r:id="rId10"/>
    <p:sldId id="1765" r:id="rId11"/>
    <p:sldId id="1763" r:id="rId12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2750" y="700088"/>
            <a:ext cx="6199188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2" tIns="93302" rIns="93302" bIns="9330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41230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9194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1517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0905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0072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5178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299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6881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5313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2304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The Two Covenants</a:t>
            </a:r>
            <a:br>
              <a:rPr lang="en-US" sz="6000" b="1" dirty="0"/>
            </a:br>
            <a:br>
              <a:rPr lang="en-US" sz="3200" b="1" dirty="0"/>
            </a:br>
            <a:r>
              <a:rPr lang="en-US" sz="2800" b="1" dirty="0"/>
              <a:t>Lesson Three—Duration of the Old Covenant and the Gentiles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February-April 2022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Duration of the O. T. and the Gentiles</a:t>
            </a:r>
            <a:endParaRPr lang="en-US" sz="40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518679"/>
            <a:ext cx="10933471" cy="2423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Before:   Gentiles in the flesh; Uncircumcised; Without Christ; Aliens from the Commonwealth; Stranger from the Covenants of Promise; No hope; Without God Given only to the Jewish nation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NOW:  Peace, Both One, Broken Separation; One New Man; Reconciled to God; Through the Cross; Not far off--but  near; access; No longer strangers; Not foreigners; fellow citizens; saints, in God’s family </a:t>
            </a:r>
          </a:p>
        </p:txBody>
      </p:sp>
    </p:spTree>
    <p:extLst>
      <p:ext uri="{BB962C8B-B14F-4D97-AF65-F5344CB8AC3E}">
        <p14:creationId xmlns:p14="http://schemas.microsoft.com/office/powerpoint/2010/main" val="4202849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Wall of Separation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499123" y="1518679"/>
            <a:ext cx="50439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2:14  For He Himself is our peace, who has made both one, and has </a:t>
            </a:r>
            <a:r>
              <a:rPr lang="en-US" sz="2400" b="1" u="none" strike="noStrike" baseline="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broken down the middle wall of separation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2:15  having </a:t>
            </a:r>
            <a:r>
              <a:rPr lang="en-US" sz="2400" b="1" u="none" strike="noStrike" baseline="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abolished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His flesh </a:t>
            </a:r>
            <a:r>
              <a:rPr lang="en-US" sz="2400" b="1" u="none" strike="noStrike" baseline="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enmity,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is, </a:t>
            </a:r>
            <a:r>
              <a:rPr lang="en-US" sz="2400" b="1" u="none" strike="noStrike" baseline="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law of commandments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contained in </a:t>
            </a:r>
            <a:r>
              <a:rPr lang="en-US" sz="2400" b="1" u="none" strike="noStrike" baseline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ordi-nances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so as to create in Himself one new man from the two, thus making peace,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2:16  and that He might reconcile them both to God in one body </a:t>
            </a:r>
            <a:r>
              <a:rPr lang="en-US" sz="2400" b="1" u="none" strike="noStrike" baseline="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through the cross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thereby </a:t>
            </a:r>
            <a:r>
              <a:rPr lang="en-US" sz="2400" b="1" u="none" strike="noStrike" baseline="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putting to death the enmity.</a:t>
            </a:r>
            <a:endParaRPr lang="en-US" sz="32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A30D394-AE2A-424E-8664-220A355D28AC}"/>
              </a:ext>
            </a:extLst>
          </p:cNvPr>
          <p:cNvSpPr/>
          <p:nvPr/>
        </p:nvSpPr>
        <p:spPr>
          <a:xfrm>
            <a:off x="3824749" y="2448449"/>
            <a:ext cx="2330247" cy="2231706"/>
          </a:xfrm>
          <a:prstGeom prst="ellipse">
            <a:avLst/>
          </a:prstGeom>
          <a:solidFill>
            <a:srgbClr val="FADD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Gentiles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900F1BF-EB29-486B-8A65-B3F6C8FA3E67}"/>
              </a:ext>
            </a:extLst>
          </p:cNvPr>
          <p:cNvSpPr/>
          <p:nvPr/>
        </p:nvSpPr>
        <p:spPr>
          <a:xfrm>
            <a:off x="634170" y="2443537"/>
            <a:ext cx="2330247" cy="2231706"/>
          </a:xfrm>
          <a:prstGeom prst="ellipse">
            <a:avLst/>
          </a:prstGeom>
          <a:solidFill>
            <a:srgbClr val="FADD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Jews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B4DE32-46CA-4C38-8154-5D81BF65B3FF}"/>
              </a:ext>
            </a:extLst>
          </p:cNvPr>
          <p:cNvSpPr/>
          <p:nvPr/>
        </p:nvSpPr>
        <p:spPr>
          <a:xfrm>
            <a:off x="3141399" y="1612489"/>
            <a:ext cx="535869" cy="43261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The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Law</a:t>
            </a:r>
          </a:p>
        </p:txBody>
      </p:sp>
    </p:spTree>
    <p:extLst>
      <p:ext uri="{BB962C8B-B14F-4D97-AF65-F5344CB8AC3E}">
        <p14:creationId xmlns:p14="http://schemas.microsoft.com/office/powerpoint/2010/main" val="3627532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the First Two Lessons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518679"/>
            <a:ext cx="10933471" cy="4101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Covenant is:  Contract/Promise/Agreement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Illustration of a Covenant:  The rainbow and the flood promise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Another Word to Describe a Covenant is a Testament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 “Testament” found only 3 times in NKJV; 14 times in KJV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Major Use Covenant/Testament=Old Testament and New Testament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 Covenant=10 Commandments given first at Mt. Sinai (Deut. 4:13; 5:2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said He would replace Old with the New: (Jer. 31:31f) NOT the same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364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55167" y="299702"/>
            <a:ext cx="8967621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Some Nomenclature from the O.T.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98812" y="1546672"/>
            <a:ext cx="1095504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God’s use of prophets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God’s use of priests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Relationship between sin and blood sacrifice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God’s dealing with sin—Gen. 4; Gen 6; Gen. 19; Lev. 10:1-4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Background of “the Lamb of God”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Importance of the boundaries of the Scripture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God’s longing for men to follow Him, His grace, His mercy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God’s trustworthiness as One who keeps His promises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God’s active presence among the nations and the lives of saints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This list is only a small beginning!</a:t>
            </a:r>
          </a:p>
        </p:txBody>
      </p:sp>
    </p:spTree>
    <p:extLst>
      <p:ext uri="{BB962C8B-B14F-4D97-AF65-F5344CB8AC3E}">
        <p14:creationId xmlns:p14="http://schemas.microsoft.com/office/powerpoint/2010/main" val="252295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Duration of the O.T. &amp; the Gentiles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518679"/>
            <a:ext cx="109334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 only to the Jewish nation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866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Duration of the O.T. &amp; the Gentiles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518679"/>
            <a:ext cx="10933471" cy="1007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 only to the Jewish nation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Began at Mt. Sinai and ended at the cross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86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Duration of the O.T. &amp; the Gentiles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518679"/>
            <a:ext cx="10933471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 only to the Jewish nation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Began at Mt. Sinai and ended at the cross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Description of the Gentiles &amp; the End of the O.T.  (Eph. 2:11-19)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08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Duration of the O.T. &amp; the Gentiles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518679"/>
            <a:ext cx="1093347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 only to the Jewish nation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Began at Mt. Sinai and ended at the cross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Description of the Gentiles &amp; the End of the O.T.  (Eph. 2:11-17)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2:11  Therefore remember that you,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once Gentiles in the flesh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—who are called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Uncircumcision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 what is called the Circumcision made in the flesh by hands—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2:12  that at that time you were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without Christ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being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aliens from the commonwealth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Israel and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strangers from the covenants of promise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having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hope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without God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world.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2:13  But now in Christ Jesus you who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once were far off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been brought near by the blood of Christ. </a:t>
            </a:r>
            <a:endParaRPr lang="en-US" sz="2400" b="1" u="none" strike="noStrike" baseline="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400" b="1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2:14  For He Himself is our peace, who has made both one, and has broken down the middle wall of separation, 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759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Duration of the O. T. and the Gentiles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400695"/>
            <a:ext cx="10933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Before:   Gentiles in the flesh; Uncircumcised; Without Christ; Aliens from the Commonwealth; Strangers from the Covenants of Promise; No hope; Without God; Far off—Not near</a:t>
            </a:r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24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Duration of the O. T. and the Gentiles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400695"/>
            <a:ext cx="10933471" cy="5563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Before:   Gentiles in the flesh; Uncircumcised; Without Christ; Aliens from the Commonwealth; Strangers from the Covenants of Promise; No hope; Without God; Far off—Not near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2:14  For He Himself is </a:t>
            </a:r>
            <a:r>
              <a:rPr lang="en-US" sz="23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peace, who has </a:t>
            </a:r>
            <a:r>
              <a:rPr lang="en-US" sz="23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made both one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has </a:t>
            </a:r>
            <a:r>
              <a:rPr lang="en-US" sz="23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broken down the middle wall of separation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2:15  having abolished in His flesh the enmity, that is, the law of commandments contained in ordinances, so as to create in Himself </a:t>
            </a:r>
            <a:r>
              <a:rPr lang="en-US" sz="23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new man 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the two, thus making peace,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2:16  and that He might </a:t>
            </a:r>
            <a:r>
              <a:rPr lang="en-US" sz="23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reconcile them both to God 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3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body through the cross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thereby putting to death the enmity.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2:17  And He came and preached peace to you who were afar off and to those who were near.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2:18  For through Him </a:t>
            </a:r>
            <a:r>
              <a:rPr lang="en-US" sz="23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both have access 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one Spirit to the Father.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2:19  Now, therefore, you are </a:t>
            </a:r>
            <a:r>
              <a:rPr lang="en-US" sz="23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longer strangers and foreigners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but </a:t>
            </a:r>
            <a:r>
              <a:rPr lang="en-US" sz="23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fellow citizens 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the </a:t>
            </a:r>
            <a:r>
              <a:rPr lang="en-US" sz="23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saints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members </a:t>
            </a:r>
            <a:r>
              <a:rPr lang="en-US" sz="23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household of God, </a:t>
            </a:r>
            <a:endParaRPr lang="en-US" sz="23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4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8534</TotalTime>
  <Words>896</Words>
  <Application>Microsoft Office PowerPoint</Application>
  <PresentationFormat>Widescreen</PresentationFormat>
  <Paragraphs>62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Office Theme</vt:lpstr>
      <vt:lpstr> The Two Covenants  Lesson Three—Duration of the Old Covenant and the Gentiles  Palm Beach Lakes </vt:lpstr>
      <vt:lpstr>Review of the First Two Lessons</vt:lpstr>
      <vt:lpstr>Some Nomenclature from the O.T.</vt:lpstr>
      <vt:lpstr>Duration of the O.T. &amp; the Gentiles</vt:lpstr>
      <vt:lpstr>Duration of the O.T. &amp; the Gentiles</vt:lpstr>
      <vt:lpstr>Duration of the O.T. &amp; the Gentiles</vt:lpstr>
      <vt:lpstr>Duration of the O.T. &amp; the Gentiles</vt:lpstr>
      <vt:lpstr>Duration of the O. T. and the Gentiles</vt:lpstr>
      <vt:lpstr>Duration of the O. T. and the Gentiles</vt:lpstr>
      <vt:lpstr>Duration of the O. T. and the Gentiles</vt:lpstr>
      <vt:lpstr>The Wall of Separation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151</cp:revision>
  <cp:lastPrinted>2022-03-16T21:32:35Z</cp:lastPrinted>
  <dcterms:modified xsi:type="dcterms:W3CDTF">2022-03-16T22:52:44Z</dcterms:modified>
</cp:coreProperties>
</file>