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80" r:id="rId5"/>
    <p:sldId id="281" r:id="rId6"/>
    <p:sldId id="282" r:id="rId7"/>
    <p:sldId id="283" r:id="rId8"/>
    <p:sldId id="284" r:id="rId9"/>
    <p:sldId id="292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299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3052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2425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Were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Is Eternal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Created All Things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Word (God) Became Flesh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1:1, 14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4126" y="543963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00E58BE0-F6FF-4C0D-ACEB-0B70C51A4D0D}"/>
              </a:ext>
            </a:extLst>
          </p:cNvPr>
          <p:cNvGraphicFramePr>
            <a:graphicFrameLocks/>
          </p:cNvGraphicFramePr>
          <p:nvPr/>
        </p:nvGraphicFramePr>
        <p:xfrm>
          <a:off x="654126" y="3927121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In the beginning was the Word, and the Word was with God, and the Word was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3358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6021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35260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Isaiah's Prophecy About Jesus' Birth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"Behold, the virgin shall conceive and bear a Son."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Was Born of a Virgin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Prophet, Priest and 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O.T. Prophecies About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Son of David, the Son of Abraham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409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6021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35260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Prophet to Whom John the Baptist Likened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 &amp; Elizabeth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the 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(to Zacharias)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John's Birth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 John Was Born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of Baby John When Mary Spoke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His Mother's Womb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Same Word “Babe” Used for Life in the Womb and Out of the Womb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1:41; 2:12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57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9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Is Coming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3348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6021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35260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the Birth of Jesus to Mary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the Angel Appeared to Mary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and Earthly "Father"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&amp; Joseph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 Angel to Joseph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Your Wife, The Child Is of the Holy Spirit, Call His Name "Jesus"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Was Born of a Virgin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Reigns Now Over His Heavenly Kingdom on David's Throne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1:32-33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376B148-2DE7-43E2-9E91-44A0AAEF3035}"/>
              </a:ext>
            </a:extLst>
          </p:cNvPr>
          <p:cNvGraphicFramePr>
            <a:graphicFrameLocks/>
          </p:cNvGraphicFramePr>
          <p:nvPr/>
        </p:nvGraphicFramePr>
        <p:xfrm>
          <a:off x="654126" y="434007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1:21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And she will bring forth a Son, and you shall call His name Jesus, for He will save His people from their sins.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2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Birth of Jesus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297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6021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35260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the Birth of Jesus to the Shepherds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City of David, In a Manger, Wrapped in Swaddling Cloths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Was Presented to the Lord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9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Toddler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89888"/>
              </p:ext>
            </p:extLst>
          </p:nvPr>
        </p:nvGraphicFramePr>
        <p:xfrm>
          <a:off x="667821" y="768248"/>
          <a:ext cx="10609779" cy="2983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09119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8831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Led the Wise Men to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in the East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Gifts of the Wise Men to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Gold, Frankincense and Myrrh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How Herod the Great Tried to Kill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Killed All Male Babies Under Age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9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86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Hometown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91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0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Pre-Teen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6373"/>
              </p:ext>
            </p:extLst>
          </p:nvPr>
        </p:nvGraphicFramePr>
        <p:xfrm>
          <a:off x="667821" y="768248"/>
          <a:ext cx="10609779" cy="295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09119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8831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 of Jesus When Lost in Jerusalem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Years Old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of Jesus When His Mother Found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"I must be about My Father's business."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Four Areas in Which Jesus Grew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Wisdom (Intellectually),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Stature (Physically),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Favor with God (Spiritually),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Favor with Man (Socially)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404062"/>
              </p:ext>
            </p:extLst>
          </p:nvPr>
        </p:nvGraphicFramePr>
        <p:xfrm>
          <a:off x="654126" y="543963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00E58BE0-F6FF-4C0D-ACEB-0B70C51A4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22566"/>
              </p:ext>
            </p:extLst>
          </p:nvPr>
        </p:nvGraphicFramePr>
        <p:xfrm>
          <a:off x="654126" y="3927121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In the beginning was the Word, and the Word was with God, and the Word was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CF41A8EA-A004-46FD-A5A0-C354BB492E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5638" y="688975"/>
            <a:ext cx="111902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C9E6912-76EB-4966-90E7-B9F92F663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D265610C-057D-45E1-9536-2D7CFEAA1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F0D9131-5BD3-4E69-808E-C95E3AD20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147763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A875D82-3B45-4818-BAFB-D17538B50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522413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82457FC-E722-4EDB-A92B-B149A99EF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89865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65103D57-6BD4-4B3A-869F-3BF8F11A0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227330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A7DFC80D-2EF9-48D7-8CBC-B6D4A444D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264953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910056BF-2F20-42AD-B735-F56887396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302418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66580229-1C5E-4A1D-A049-1AA41AB07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4ACC7E27-EE8B-4144-9757-EEEAB1796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1638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199B8ED3-7ED4-402B-A1C9-0F33D6253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771525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9BB13466-B1DB-4F36-B9D5-E56F78F50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376555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C02B5B2-609C-4548-AB64-A7A187AC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78263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EDF7DE15-8DBC-4B4A-BBE2-C5EFEDC1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781050"/>
            <a:ext cx="365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the Beginning, Jesus Was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0F6F55D-B6E6-4A7C-88D3-FC2545BB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781050"/>
            <a:ext cx="3124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With God and Was God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6A70CB5-BAFB-4E18-BC1F-803388F33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15728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714874E1-1932-4AFF-B987-BF50CCEF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157288"/>
            <a:ext cx="3190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Christ’s Role in Creation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C113437-C0A3-4D7C-B2D1-DA542164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157288"/>
            <a:ext cx="4654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All Things Were Made Through Him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EAD2B524-5C47-42AA-B3E4-8BDE8D96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53352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BED07A9-ADD3-4777-AB77-178F6A46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531938"/>
            <a:ext cx="3406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Word (Jesus) Became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E3B88CF0-5FB2-4B79-BDC4-F2A68F2B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531938"/>
            <a:ext cx="3544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Flesh and Dwelt Among 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9D7C73E3-0DB5-4D5C-8FC4-E8E2ADD9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90817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8DB75FB-51D5-4FA5-A6A1-A37A2CCA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9050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John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386B6A01-082F-4E80-9965-8ED938ED3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905000"/>
            <a:ext cx="361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Nature of 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294DDAD-1097-4292-8D70-BDD9491D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28441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8F04D25-2278-44C1-AEC2-670E210A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282825"/>
            <a:ext cx="4087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Is Eternal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F8260F0D-D4E0-4C93-8A50-73871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282825"/>
            <a:ext cx="1214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1BFE4E45-DB0A-4F57-9069-376212E1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6590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13CA63F-EFAF-49CC-B124-3BD800A6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655888"/>
            <a:ext cx="5197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Created All Things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67AEBF6D-96F2-494A-9F5D-24BDF1CB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655888"/>
            <a:ext cx="1214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8B4B5F4B-62BA-492A-AAE8-3389A70E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3032125"/>
            <a:ext cx="10588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25F256C-0367-4B16-970F-8ACD08161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033713"/>
            <a:ext cx="2179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DE4BA2D6-0883-4729-B828-9D03AFFF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397250"/>
            <a:ext cx="49609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Word (God) Became Flesh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0C49E025-AC3A-4C91-B7BE-DDDF2AAE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3033713"/>
            <a:ext cx="167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1:1, 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A860FA0-F49B-4E57-BE13-B28661CE13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88975"/>
            <a:ext cx="111887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730DF3A2-55A2-43E3-995C-8ED714AF7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4F226638-5DF0-436A-9A89-4F4D0036A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695A4EF1-EED1-496E-B9AA-22F16C2BD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5128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1A361640-8BC9-437B-96D5-95518137E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8891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AB92AB0-FFF9-4CFD-8E2F-8E412A2BB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26377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E00A66C0-FB7E-4355-A9AB-6252E2E8B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64001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8F7C2F34-0795-4032-968A-858E88EE6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0146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5AB9E203-7D65-4AFF-9297-F7285FFE9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7560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0BB79447-0931-4D5E-87FA-4DC1F19D7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7C1DB19-00EE-4B1F-AFEE-52BFC4962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1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B8DC44C-D812-497C-A01A-CA11BF092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7715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3859FE62-0EE9-4B64-AB00-634AB9B97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41322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7A9EB956-0C58-46EA-B9A4-8B7193E8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2638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C5DC42C6-CFF5-49C7-AA15-A31CA9EC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779463"/>
            <a:ext cx="4699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Isaiah's Prophecy About Jesus' Birth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ABD03219-7E20-464F-8020-F6D23FB5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779463"/>
            <a:ext cx="4435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"Behold, the virgin shall conceive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FB10E3E-DDFE-42F1-A33B-B3E4E4618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147763"/>
            <a:ext cx="2259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and bear a Son."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B96C6CF1-0F25-4B59-9320-7F3641C3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24000"/>
            <a:ext cx="8540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E65963EE-4B1D-4A7B-97C2-13018521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520825"/>
            <a:ext cx="5495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Was Born of a Virgin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BFE688A-7441-4BC0-80C5-3BBF2C490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520825"/>
            <a:ext cx="195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1:23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BAC13AEC-EA8D-4630-B5F2-54A08F70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898650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84F4DAD-4DB5-4FDF-8E2F-4C664706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898650"/>
            <a:ext cx="2371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Immanuel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82C7CD88-5B8B-4AC8-8025-615F49B1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898650"/>
            <a:ext cx="2028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“God With Us"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5D7385DD-2771-4A05-9FBE-FC69C6DD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27488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951AD63C-B3AA-4FEA-ADA1-B7306DF1A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2271713"/>
            <a:ext cx="5162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 Anointed Roles Fulfilled By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1691C9F-6C25-4467-8840-F9353F51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71713"/>
            <a:ext cx="322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Prophet, Priest and 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8E0811EB-1CD7-4262-8105-367D17E62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6495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104DAEBA-5F8A-4D1E-84FD-D1E0B1F2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2649538"/>
            <a:ext cx="5157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O.T. Prophecies About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25A2E880-849A-47B5-AB02-35D1AC2E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49538"/>
            <a:ext cx="625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6CEEC54-6FF8-4D62-9012-B37EC9956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025775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BF51C937-97C3-42E6-B1AD-BB72982C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022600"/>
            <a:ext cx="3103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Genealogy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117FAFC2-2411-4739-B72E-7562E1D5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022600"/>
            <a:ext cx="38020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Son of David, the Son of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9F46ADF7-0635-40D8-8860-1B5F9EC4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390900"/>
            <a:ext cx="1333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Abraham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7086E848-5A90-4E64-95A1-BA5778CE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7671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AC55C41C-6E14-4FDF-96F8-CA08AC89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63963"/>
            <a:ext cx="3427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Matthew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BF6FF999-4107-4D85-8AB4-DDDC54C6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763963"/>
            <a:ext cx="3805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Genealogy and Birth of 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488326A-CD2C-470B-A3AE-56F73DE910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7225" y="692150"/>
            <a:ext cx="111887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A686CD7D-D37C-4A79-BCFD-2D78907D0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25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E531A59-CB0A-45B2-B4B1-FDEFBED05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8713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6B64522-76A8-48E2-B620-B0B66EFA1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15093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654A551-5840-4696-B004-6185BC0DD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8923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A2B41DB-4A89-44C2-98ED-16863E3BC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2669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01B878F8-E9E2-4C7A-B9BF-C0DB041A2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6431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A7627C74-7CF1-4459-8B05-EBFC033C2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33845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3265528-5F90-4688-9DEF-C87665483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37592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CBAD5E3-585F-421A-BD68-6373D2DBE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45021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AD7E633E-68EE-4A29-B0AB-24F3F9434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26FD86A-0E6D-47DD-98DD-1A2BE1B59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1638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24EA79E2-1543-4C94-B20F-04B12B236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7747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B21D2FB-992F-4800-8BC8-AE660596F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48768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F04F046-C5E8-4CAD-A14A-86A2B77A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78581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BA36F24-6982-4F7E-944D-E1BDE662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782638"/>
            <a:ext cx="3186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Forerunner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6FD5BA03-7E0A-4FA1-A9D5-9319724D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782638"/>
            <a:ext cx="2211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the Baptist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9CDD2B40-AFDB-4DE5-8403-F9F9DFC3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160463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722EA11-AED2-4011-A7E5-9AD3C1AF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160463"/>
            <a:ext cx="559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Old Testament Prophet to Whom John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39B263A-F57A-4788-AAAB-924B5808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24000"/>
            <a:ext cx="2111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Baptist Likened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89F2A4F3-4546-4C07-B199-DC98C090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60463"/>
            <a:ext cx="854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Elijah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0F680ED-53FC-4961-A741-A0D1D1D1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901825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18213B2-F8DE-440A-9D62-F7AD3BE8C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901825"/>
            <a:ext cx="3575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Parents of John the Baptist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DB14C5A0-08AC-4BCC-A8D0-F8790D14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1825"/>
            <a:ext cx="2865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Zacharias &amp; Elizabeth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7AB7C697-6EA1-44AE-9722-FB0979270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278063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A97E9EA-E720-4C95-B552-60695E9F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274888"/>
            <a:ext cx="5238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Announced the Birth of John the Baptist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BA47A375-6C45-48BE-B19E-0100DBCA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274888"/>
            <a:ext cx="2873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Gabriel (to Zacharias)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21703DCA-44A8-4A5F-BE95-79413E71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651125"/>
            <a:ext cx="790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2E99A365-DFFA-4996-A815-6D021241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652713"/>
            <a:ext cx="54848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Sign Given to Zacharias About John's Birth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BF572CFD-E101-494B-BBA9-C1B4B8DD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652713"/>
            <a:ext cx="426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Unable to Speak Until John Was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6BBBC49A-C474-4B5E-8F19-2B447B6B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016250"/>
            <a:ext cx="769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Born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AFCABEDC-3313-4BBE-82B3-276F7AA2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392488"/>
            <a:ext cx="790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847A2A39-09AF-4BB3-9F2F-02562FEB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3394075"/>
            <a:ext cx="5468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Response of Baby John When Mary Spoke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688FDF33-DEAF-44DB-B1D4-C03CB1F5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394075"/>
            <a:ext cx="3984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Leaped in His Mother's Womb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07DAF2B8-638B-45DB-A31A-9160049E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762375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CE1F9FFA-18BA-41A6-B5E0-7D4E15327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3759200"/>
            <a:ext cx="5403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Same Word “Babe” Used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B31F4A57-A82B-4D37-A295-819E7331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4127500"/>
            <a:ext cx="5602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for Life in the Womb and Out of the Womb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0EE7D1E6-5F13-4EF1-A512-2DA75430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767138"/>
            <a:ext cx="20685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1:41; 2:12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7C3A6EB4-71FD-4E87-8B42-EED70C13C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503737"/>
            <a:ext cx="692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8989386B-445B-473E-B0D6-EB39BBF0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4500562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Luke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3745E4B8-3F3E-42F8-A890-8E41FA264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508500"/>
            <a:ext cx="32321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 of John the Baptist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Is Coming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376B148-2DE7-43E2-9E91-44A0AAEF3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504719"/>
              </p:ext>
            </p:extLst>
          </p:nvPr>
        </p:nvGraphicFramePr>
        <p:xfrm>
          <a:off x="654126" y="434007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1:21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And she will bring forth a Son, and you shall call His name Jesus, for He will save His people from their sins.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6D120F1D-D428-4FF2-B3EC-072832F5DC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90563"/>
            <a:ext cx="111887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F27BC991-1B88-4D4E-AE28-83D29C8FF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C17BDBF-1F41-457F-A316-74E1426B3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79C6E8E5-9CB3-4F6C-AA64-E45FCBF4D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149351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DA59FF01-1D49-4CE4-95C0-9EDCF6FE5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524001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26C6C133-6A1E-4FB7-B1D0-95767769E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90023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850A4FF-8E1C-44DA-9A07-DC5F56C0A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006726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B3FDDF6-7C23-4601-A85B-4CAAB55A8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3829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0C2FE209-D4A0-4943-8812-C85F341C7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C038E7EA-1E47-4105-8B1A-DB4484222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1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6ECB4B83-0478-499F-A7A9-D7BADAC3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77311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A089035B-BFFA-4C0A-8419-96F56C62C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4124326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A88489E-79C0-442B-B0A6-A4A042A4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4226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7443CC5-3D67-45D7-A740-58ECF933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781051"/>
            <a:ext cx="4930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Announced the Birth of Jesus to 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78CC54B-D809-40BF-BE27-8969FA84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781051"/>
            <a:ext cx="1082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Gabriel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71197EAD-E3F9-4D7D-8E07-F46007CE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58876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533C4BD0-1ADC-4E79-9429-23D6662F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158876"/>
            <a:ext cx="5241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City Where the Angel Appeared to 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54A5CB2C-BF0B-4753-9262-BF00A0971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158876"/>
            <a:ext cx="1317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Nazareth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5CEB4C2A-2C8F-4A5E-964D-9DA554EF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3511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C1C68B7-90B0-45BF-8844-F6C98C78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531938"/>
            <a:ext cx="4854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Mother and Earthly "Father"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3600EC49-C6C8-41A0-BD68-5D6B71E4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531938"/>
            <a:ext cx="20526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Mary &amp; Joseph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E618BBD6-8811-4ABE-9DBC-3FAC6848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909763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3CD3DAEA-4558-43AB-8414-0D4DBCB35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909763"/>
            <a:ext cx="40528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Message of an Angel to Joseph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8E123C83-F789-4A65-82A3-4DA73F1B8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909763"/>
            <a:ext cx="4498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Take Mary Your Wife, The Child 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E71465DA-8C8E-424F-A9D5-B8A41BC2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74888"/>
            <a:ext cx="4254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 the Holy Spirit, Call His Name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A64DE4CA-442B-4A65-8FAE-F721306C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41601"/>
            <a:ext cx="1093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"Jesus"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55F6FE82-750A-44E2-BE74-D34012A5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01783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DFA412CC-1C43-4627-ABDE-E9FE5392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016251"/>
            <a:ext cx="5495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Was Born of a Virgin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82D6998B-6100-4F4C-B312-05605985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016251"/>
            <a:ext cx="195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1:23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98AF04F6-8FCC-4B6B-AB78-4A047969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392488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2CDAE9B6-E739-43B2-B9D7-F02549AF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392488"/>
            <a:ext cx="56054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Reigns Now Over His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5AD2DB45-D881-4E96-AC2B-AB5861C6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57613"/>
            <a:ext cx="48879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Heavenly Kingdom on David's Throne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6391CD6F-543F-4E32-A33E-FD002C761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392488"/>
            <a:ext cx="1371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1:32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012F3424-6BFA-4E2B-946C-C1699020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6" y="3392488"/>
            <a:ext cx="2555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583F5D7F-8360-4C30-8F3A-2D4A5C39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088" y="3392488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Birth of Jesus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4CD6A12-DC4F-45C0-B037-B7C6A5EB959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88975"/>
            <a:ext cx="111887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1E7DE86-C9DE-449A-B9AE-FA443B132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27D3E06-D1E4-471C-A7D8-9A504F11F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40C790F-F7F0-42E6-AB23-974DF5014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1477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AC045D6F-6D81-43A4-933F-52182DF8A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8891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6535893B-92A1-490D-B8AE-91B997AD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6304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2B2B38B-37A4-479F-8139-A71D46CF0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3718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D177AEF-10F4-40B2-B91C-A47E7995B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EF8FEDF-AB44-41B0-BCFB-F5B269FA8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1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01CF02E-F9B9-4993-B04A-6D12452A3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7715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24A798EB-CE75-4361-8644-6DC031820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7465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2BCC1FF-F197-4B07-A332-2D8378BA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26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433C331-852E-47E0-A134-87211BAF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779463"/>
            <a:ext cx="2517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Birthplace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0CCF8827-A367-4AC3-BD05-0B21CFB8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779463"/>
            <a:ext cx="16208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Bethlehem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72936ED-6E38-4401-B4E0-4F440FD5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5728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2B5DEE1B-0C99-4A7B-8E42-5EC7D5D7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157288"/>
            <a:ext cx="475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Announced the Birth of Jesus to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E8962622-90D3-4524-B459-7A325564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520825"/>
            <a:ext cx="1500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Shepherds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64786B65-C9AC-48FF-9A1F-DD267599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157288"/>
            <a:ext cx="1300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 Angel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CF23AE2B-709E-4083-BDBF-44AABEC87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898650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9357177-ABA2-4D4F-8DE4-F29CD4AF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898650"/>
            <a:ext cx="4510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Where the Shepherds Found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139EAC20-1198-41BE-88A4-09618D1D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898650"/>
            <a:ext cx="4392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the City of David, In a Manger,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2385D5B-7844-4DF4-81CD-0E3FDAC7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62188"/>
            <a:ext cx="3886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Wrapped in Swaddling Cloths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510440AC-C7CB-4BB8-8B0F-2A172116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640013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E308FCF5-0F2F-4F43-A80E-620F4EC5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2640013"/>
            <a:ext cx="55181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Sacrifice When Baby Jesus Was Presented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129B6781-298A-4C92-BBE6-1ED386A1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003550"/>
            <a:ext cx="15573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 the Lord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87FD3D81-9D80-48B7-A088-6AE5C5ED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40013"/>
            <a:ext cx="427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Two Turtledoves or Two Pigeons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4DEB88C-A606-46D3-BE04-33BFB29E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381375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9FCFEDBA-7691-4CF5-BDBF-F88CF671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381375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Luke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E4A7F1A8-DE04-45BA-BB8A-C798DB61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381375"/>
            <a:ext cx="3587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 &amp; Early Years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</a:t>
            </a:r>
            <a:r>
              <a:rPr lang="en-US" sz="2800" b="1">
                <a:solidFill>
                  <a:schemeClr val="bg1"/>
                </a:solidFill>
              </a:rPr>
              <a:t>a “Toddler”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C030B88-25B9-4180-8596-1A483B70A9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84213"/>
            <a:ext cx="1063148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ACBD99B4-03D7-4703-B5D3-9413240FE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0413"/>
            <a:ext cx="0" cy="2997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0E951BB9-FB9A-4438-9E8C-35E010E4C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760413"/>
            <a:ext cx="0" cy="2997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7">
            <a:extLst>
              <a:ext uri="{FF2B5EF4-FFF2-40B4-BE49-F238E27FC236}">
                <a16:creationId xmlns:a16="http://schemas.microsoft.com/office/drawing/2014/main" id="{2FA86CE9-5FBD-481A-A511-2372F065F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143000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46ADB632-837F-4AB4-8A42-C4CDC6AD0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517650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9">
            <a:extLst>
              <a:ext uri="{FF2B5EF4-FFF2-40B4-BE49-F238E27FC236}">
                <a16:creationId xmlns:a16="http://schemas.microsoft.com/office/drawing/2014/main" id="{590590B2-8A5E-4AD3-BEA2-230349C45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893888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00EBDC55-BA9B-4F97-81D7-93926EED2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263366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1">
            <a:extLst>
              <a:ext uri="{FF2B5EF4-FFF2-40B4-BE49-F238E27FC236}">
                <a16:creationId xmlns:a16="http://schemas.microsoft.com/office/drawing/2014/main" id="{6353D7D3-F184-4700-B88C-195CEC76E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3375025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AE9E05AD-B78C-4702-A0CF-57CD55A64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0413"/>
            <a:ext cx="0" cy="2997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9B270B65-BDF6-4336-89E3-57E8E3A3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5538" y="760413"/>
            <a:ext cx="0" cy="2997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553C291E-B237-46C3-8375-DC6CD314A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76676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DF7D86A6-6A7E-4FB7-AA22-EB3980DCE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375126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9A95268-E5D3-4714-B514-9982C2E2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77875"/>
            <a:ext cx="1058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BE9DAF9D-9A1C-412D-AA61-F7951707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776288"/>
            <a:ext cx="35194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Led the Wise Men to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9993B54-6844-49AF-8BAD-31BE93EEB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776288"/>
            <a:ext cx="25257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His Star in the East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DBCC2DAA-397B-4E3A-A48F-378B128D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52525"/>
            <a:ext cx="1058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60A54E7A-2543-41F8-A63C-1D537903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14935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Wise Men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CD4FACB7-476E-41F5-BFE5-B393AEEF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149350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Unknown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A559A6F5-4CF3-4317-8F0F-0BA465DC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28763"/>
            <a:ext cx="1058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50A54B0D-878F-4703-980E-4DF212B5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527175"/>
            <a:ext cx="39957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Gifts of the Wise Men to 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0B7A392E-6EA1-4AE1-B744-EE22CE42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527175"/>
            <a:ext cx="39782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Gold, Frankincense and Myrrh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47B1E5FE-3723-498B-A872-AFBB9C62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903413"/>
            <a:ext cx="6302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47343438-3F45-4191-BD86-8CA2007B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900238"/>
            <a:ext cx="44529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How Herod the Great Tried to Kill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825ED072-8B9C-40D9-8A4C-593E2242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268538"/>
            <a:ext cx="8270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6D89B52C-8A4F-49EE-B44A-8B946521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900238"/>
            <a:ext cx="4521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Killed All Male Babies Under Age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93AF83BA-6089-4569-9AAB-B34E150C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644775"/>
            <a:ext cx="1058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A4CD9CD4-41A3-402D-AFA6-EA133DEE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641600"/>
            <a:ext cx="47212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Where Joseph Took Jesus to Escape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1">
            <a:extLst>
              <a:ext uri="{FF2B5EF4-FFF2-40B4-BE49-F238E27FC236}">
                <a16:creationId xmlns:a16="http://schemas.microsoft.com/office/drawing/2014/main" id="{6439A20A-63D7-4424-997A-D51EBD83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3009900"/>
            <a:ext cx="944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Herod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2">
            <a:extLst>
              <a:ext uri="{FF2B5EF4-FFF2-40B4-BE49-F238E27FC236}">
                <a16:creationId xmlns:a16="http://schemas.microsoft.com/office/drawing/2014/main" id="{9C9227A3-FD6F-4373-8089-A833D221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2641600"/>
            <a:ext cx="8715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Egypt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3">
            <a:extLst>
              <a:ext uri="{FF2B5EF4-FFF2-40B4-BE49-F238E27FC236}">
                <a16:creationId xmlns:a16="http://schemas.microsoft.com/office/drawing/2014/main" id="{1A307C8A-9F0D-4AB1-9B21-22E275E0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386138"/>
            <a:ext cx="1058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D6976490-7735-4B11-9CF2-B206BE82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3384550"/>
            <a:ext cx="2641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Hometown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E00B8CFB-F6AC-4880-8F57-2960DCF9F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3384550"/>
            <a:ext cx="13176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Nazareth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Pre-Teen</a:t>
            </a:r>
          </a:p>
        </p:txBody>
      </p:sp>
      <p:sp>
        <p:nvSpPr>
          <p:cNvPr id="31" name="AutoShape 29">
            <a:extLst>
              <a:ext uri="{FF2B5EF4-FFF2-40B4-BE49-F238E27FC236}">
                <a16:creationId xmlns:a16="http://schemas.microsoft.com/office/drawing/2014/main" id="{B8104124-5F87-4C92-AEF3-A0466A11E1E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8813" y="687388"/>
            <a:ext cx="10631487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E1A83B95-0183-4481-9ED6-9FE4BDF35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8013" y="763588"/>
            <a:ext cx="0" cy="29686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343DCC83-7327-40C3-92B0-F8385716A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763588"/>
            <a:ext cx="0" cy="29686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42943EE2-A6B2-4292-96F7-42CFFE196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" y="1511300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EC799CC2-18B9-4D63-95E1-494E506A4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" y="225266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87CC6500-CD79-4BB7-92ED-9DC11B7E7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3" y="763588"/>
            <a:ext cx="0" cy="29686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7FCB180C-0F86-4CC3-942E-E5E27549C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6013" y="763588"/>
            <a:ext cx="0" cy="29686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0C66FE1B-09EC-441D-A50C-D1FCAD320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" y="769938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351710B0-938B-4220-BC83-7F00DFC08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" y="372586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E6A21F-A58C-4193-9859-6741730D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781050"/>
            <a:ext cx="10572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0456D8-0FFE-48C0-A483-E840B4D1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779463"/>
            <a:ext cx="3495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Age of Jesus When Lost in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767A7C-8CA7-42F0-A3D8-87E96BCF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1146175"/>
            <a:ext cx="14398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Jerusalem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B027A8-2467-4F84-94EF-FA8FBB13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779463"/>
            <a:ext cx="17446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12 Years Old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E6113D-4728-4A24-93F8-C677D05B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522413"/>
            <a:ext cx="7905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D0024F-E2E9-4F61-B4CA-C6F826FD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1520825"/>
            <a:ext cx="37893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Response of Jesus When His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C7F30C-B582-4D59-A1DB-6BA264CD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1884363"/>
            <a:ext cx="25701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Mother Found Him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02F417-F687-41A9-B6A1-6F3E5BE8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1520825"/>
            <a:ext cx="39195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"I must be about My Father's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9D0B12-8875-4D66-B7C6-6BA7C3E1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1884363"/>
            <a:ext cx="1463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business."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AA2FA0-3D62-466E-B142-C27D35DF8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2260600"/>
            <a:ext cx="790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E7B4E8-E577-40FF-927E-75AFBE28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262188"/>
            <a:ext cx="41878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Four Areas in Which Jesus Grew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51D65E-C2FD-485A-9FE6-29ADFBE1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262188"/>
            <a:ext cx="31972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Wisdom (Intellectually),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1CAAA4-08F0-4C79-AC3E-3650E988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625725"/>
            <a:ext cx="26733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Stature (Physically),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ADA72C-7139-45AB-82EA-01714E13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994025"/>
            <a:ext cx="37163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Favor with God (Spiritually),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48A95C-285F-4BF4-93D6-FA9585F4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3357563"/>
            <a:ext cx="33718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Favor with Man (Socially)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5" name="Table 6">
            <a:extLst>
              <a:ext uri="{FF2B5EF4-FFF2-40B4-BE49-F238E27FC236}">
                <a16:creationId xmlns:a16="http://schemas.microsoft.com/office/drawing/2014/main" id="{0F340DBC-7D33-4849-8FC8-DE6EF9663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403097"/>
              </p:ext>
            </p:extLst>
          </p:nvPr>
        </p:nvGraphicFramePr>
        <p:xfrm>
          <a:off x="654126" y="4200223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Luke 2:52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Jesus increased in wisdom and stature, and in favor with God and men.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1385</Words>
  <Application>Microsoft Office PowerPoint</Application>
  <PresentationFormat>Widescreen</PresentationFormat>
  <Paragraphs>346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2022-01-02T19:06:09Z</dcterms:created>
  <dcterms:modified xsi:type="dcterms:W3CDTF">2022-03-27T21:28:13Z</dcterms:modified>
</cp:coreProperties>
</file>