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9" autoAdjust="0"/>
    <p:restoredTop sz="94660"/>
  </p:normalViewPr>
  <p:slideViewPr>
    <p:cSldViewPr snapToGrid="0">
      <p:cViewPr varScale="1">
        <p:scale>
          <a:sx n="113" d="100"/>
          <a:sy n="113" d="100"/>
        </p:scale>
        <p:origin x="162" y="108"/>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0E13F-995C-4D91-AB76-E900E6FC14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210FB4-04F7-4DE7-9004-BADE49F921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C80F2FD-30E5-4E9B-BE9C-BF38A3687B8D}"/>
              </a:ext>
            </a:extLst>
          </p:cNvPr>
          <p:cNvSpPr>
            <a:spLocks noGrp="1"/>
          </p:cNvSpPr>
          <p:nvPr>
            <p:ph type="dt" sz="half" idx="10"/>
          </p:nvPr>
        </p:nvSpPr>
        <p:spPr/>
        <p:txBody>
          <a:bodyPr/>
          <a:lstStyle/>
          <a:p>
            <a:fld id="{01DD93ED-EBBE-4D15-AC1C-09B280F8D772}" type="datetimeFigureOut">
              <a:rPr lang="en-US" smtClean="0"/>
              <a:t>3/27/2022</a:t>
            </a:fld>
            <a:endParaRPr lang="en-US"/>
          </a:p>
        </p:txBody>
      </p:sp>
      <p:sp>
        <p:nvSpPr>
          <p:cNvPr id="5" name="Footer Placeholder 4">
            <a:extLst>
              <a:ext uri="{FF2B5EF4-FFF2-40B4-BE49-F238E27FC236}">
                <a16:creationId xmlns:a16="http://schemas.microsoft.com/office/drawing/2014/main" id="{DD2E879F-CE7E-45D0-868B-37E46A0440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59F967-9922-4EF7-86AD-33CF949B1BFB}"/>
              </a:ext>
            </a:extLst>
          </p:cNvPr>
          <p:cNvSpPr>
            <a:spLocks noGrp="1"/>
          </p:cNvSpPr>
          <p:nvPr>
            <p:ph type="sldNum" sz="quarter" idx="12"/>
          </p:nvPr>
        </p:nvSpPr>
        <p:spPr/>
        <p:txBody>
          <a:bodyPr/>
          <a:lstStyle/>
          <a:p>
            <a:fld id="{523E95D6-1295-45BC-B38D-5B70E2CA2FA8}" type="slidenum">
              <a:rPr lang="en-US" smtClean="0"/>
              <a:t>‹#›</a:t>
            </a:fld>
            <a:endParaRPr lang="en-US"/>
          </a:p>
        </p:txBody>
      </p:sp>
      <p:pic>
        <p:nvPicPr>
          <p:cNvPr id="8" name="Picture 7" descr="Text&#10;&#10;Description automatically generated">
            <a:extLst>
              <a:ext uri="{FF2B5EF4-FFF2-40B4-BE49-F238E27FC236}">
                <a16:creationId xmlns:a16="http://schemas.microsoft.com/office/drawing/2014/main" id="{9C54ED29-13C6-4240-94DD-B81EFF399D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789056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5A24F5B6-17D2-4B2D-8331-E5E7A17B24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E5034D49-C707-45FE-902E-7EE0F551970F}"/>
              </a:ext>
            </a:extLst>
          </p:cNvPr>
          <p:cNvSpPr>
            <a:spLocks noGrp="1"/>
          </p:cNvSpPr>
          <p:nvPr>
            <p:ph idx="1"/>
          </p:nvPr>
        </p:nvSpPr>
        <p:spPr>
          <a:xfrm>
            <a:off x="225803" y="2018572"/>
            <a:ext cx="11787231" cy="4839428"/>
          </a:xfrm>
        </p:spPr>
        <p:txBody>
          <a:bodyPr/>
          <a:lstStyle>
            <a:lvl1pPr>
              <a:defRPr b="1">
                <a:solidFill>
                  <a:schemeClr val="bg1"/>
                </a:solidFill>
                <a:effectLst>
                  <a:glow rad="63500">
                    <a:schemeClr val="tx1"/>
                  </a:glow>
                </a:effectLst>
              </a:defRPr>
            </a:lvl1pPr>
            <a:lvl2pPr>
              <a:defRPr b="1">
                <a:solidFill>
                  <a:schemeClr val="bg1"/>
                </a:solidFill>
                <a:effectLst>
                  <a:glow rad="63500">
                    <a:schemeClr val="tx1"/>
                  </a:glow>
                </a:effectLst>
              </a:defRPr>
            </a:lvl2pPr>
            <a:lvl3pPr>
              <a:defRPr b="1">
                <a:solidFill>
                  <a:schemeClr val="bg1"/>
                </a:solidFill>
                <a:effectLst>
                  <a:glow rad="63500">
                    <a:schemeClr val="tx1"/>
                  </a:glow>
                </a:effectLst>
              </a:defRPr>
            </a:lvl3pPr>
            <a:lvl4pPr>
              <a:defRPr b="1">
                <a:solidFill>
                  <a:schemeClr val="bg1"/>
                </a:solidFill>
                <a:effectLst>
                  <a:glow rad="63500">
                    <a:schemeClr val="tx1"/>
                  </a:glow>
                </a:effectLst>
              </a:defRPr>
            </a:lvl4pPr>
            <a:lvl5pPr>
              <a:defRPr b="1">
                <a:solidFill>
                  <a:schemeClr val="bg1"/>
                </a:solidFill>
                <a:effectLst>
                  <a:glow rad="63500">
                    <a:schemeClr val="tx1"/>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74046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B7C3BF44-43CC-4754-93AA-AFA159B783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E5034D49-C707-45FE-902E-7EE0F551970F}"/>
              </a:ext>
            </a:extLst>
          </p:cNvPr>
          <p:cNvSpPr>
            <a:spLocks noGrp="1"/>
          </p:cNvSpPr>
          <p:nvPr>
            <p:ph idx="1"/>
          </p:nvPr>
        </p:nvSpPr>
        <p:spPr>
          <a:xfrm>
            <a:off x="225803" y="2018572"/>
            <a:ext cx="11787231" cy="4839428"/>
          </a:xfrm>
        </p:spPr>
        <p:txBody>
          <a:bodyPr/>
          <a:lstStyle>
            <a:lvl1pPr>
              <a:defRPr b="1">
                <a:solidFill>
                  <a:schemeClr val="bg1"/>
                </a:solidFill>
                <a:effectLst>
                  <a:glow rad="63500">
                    <a:schemeClr val="tx1"/>
                  </a:glow>
                </a:effectLst>
              </a:defRPr>
            </a:lvl1pPr>
            <a:lvl2pPr>
              <a:defRPr b="1">
                <a:solidFill>
                  <a:schemeClr val="bg1"/>
                </a:solidFill>
                <a:effectLst>
                  <a:glow rad="63500">
                    <a:schemeClr val="tx1"/>
                  </a:glow>
                </a:effectLst>
              </a:defRPr>
            </a:lvl2pPr>
            <a:lvl3pPr>
              <a:defRPr b="1">
                <a:solidFill>
                  <a:schemeClr val="bg1"/>
                </a:solidFill>
                <a:effectLst>
                  <a:glow rad="63500">
                    <a:schemeClr val="tx1"/>
                  </a:glow>
                </a:effectLst>
              </a:defRPr>
            </a:lvl3pPr>
            <a:lvl4pPr>
              <a:defRPr b="1">
                <a:solidFill>
                  <a:schemeClr val="bg1"/>
                </a:solidFill>
                <a:effectLst>
                  <a:glow rad="63500">
                    <a:schemeClr val="tx1"/>
                  </a:glow>
                </a:effectLst>
              </a:defRPr>
            </a:lvl4pPr>
            <a:lvl5pPr>
              <a:defRPr b="1">
                <a:solidFill>
                  <a:schemeClr val="bg1"/>
                </a:solidFill>
                <a:effectLst>
                  <a:glow rad="63500">
                    <a:schemeClr val="tx1"/>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23016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5B6E51C2-E43F-46B7-96FF-412CF20625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E5034D49-C707-45FE-902E-7EE0F551970F}"/>
              </a:ext>
            </a:extLst>
          </p:cNvPr>
          <p:cNvSpPr>
            <a:spLocks noGrp="1"/>
          </p:cNvSpPr>
          <p:nvPr>
            <p:ph idx="1"/>
          </p:nvPr>
        </p:nvSpPr>
        <p:spPr>
          <a:xfrm>
            <a:off x="225803" y="2018572"/>
            <a:ext cx="11787231" cy="4839428"/>
          </a:xfrm>
        </p:spPr>
        <p:txBody>
          <a:bodyPr/>
          <a:lstStyle>
            <a:lvl1pPr>
              <a:defRPr b="1">
                <a:solidFill>
                  <a:schemeClr val="bg1"/>
                </a:solidFill>
                <a:effectLst>
                  <a:glow rad="63500">
                    <a:schemeClr val="tx1"/>
                  </a:glow>
                </a:effectLst>
              </a:defRPr>
            </a:lvl1pPr>
            <a:lvl2pPr>
              <a:defRPr b="1">
                <a:solidFill>
                  <a:schemeClr val="bg1"/>
                </a:solidFill>
                <a:effectLst>
                  <a:glow rad="63500">
                    <a:schemeClr val="tx1"/>
                  </a:glow>
                </a:effectLst>
              </a:defRPr>
            </a:lvl2pPr>
            <a:lvl3pPr>
              <a:defRPr b="1">
                <a:solidFill>
                  <a:schemeClr val="bg1"/>
                </a:solidFill>
                <a:effectLst>
                  <a:glow rad="63500">
                    <a:schemeClr val="tx1"/>
                  </a:glow>
                </a:effectLst>
              </a:defRPr>
            </a:lvl3pPr>
            <a:lvl4pPr>
              <a:defRPr b="1">
                <a:solidFill>
                  <a:schemeClr val="bg1"/>
                </a:solidFill>
                <a:effectLst>
                  <a:glow rad="63500">
                    <a:schemeClr val="tx1"/>
                  </a:glow>
                </a:effectLst>
              </a:defRPr>
            </a:lvl4pPr>
            <a:lvl5pPr>
              <a:defRPr b="1">
                <a:solidFill>
                  <a:schemeClr val="bg1"/>
                </a:solidFill>
                <a:effectLst>
                  <a:glow rad="63500">
                    <a:schemeClr val="tx1"/>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885760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5463EF71-B72B-4E4C-98CC-8CF9EED782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E5034D49-C707-45FE-902E-7EE0F551970F}"/>
              </a:ext>
            </a:extLst>
          </p:cNvPr>
          <p:cNvSpPr>
            <a:spLocks noGrp="1"/>
          </p:cNvSpPr>
          <p:nvPr>
            <p:ph idx="1"/>
          </p:nvPr>
        </p:nvSpPr>
        <p:spPr>
          <a:xfrm>
            <a:off x="225803" y="2018572"/>
            <a:ext cx="11787231" cy="4839428"/>
          </a:xfrm>
        </p:spPr>
        <p:txBody>
          <a:bodyPr/>
          <a:lstStyle>
            <a:lvl1pPr>
              <a:defRPr b="1">
                <a:solidFill>
                  <a:schemeClr val="bg1"/>
                </a:solidFill>
                <a:effectLst>
                  <a:glow rad="63500">
                    <a:schemeClr val="tx1"/>
                  </a:glow>
                </a:effectLst>
              </a:defRPr>
            </a:lvl1pPr>
            <a:lvl2pPr>
              <a:defRPr b="1">
                <a:solidFill>
                  <a:schemeClr val="bg1"/>
                </a:solidFill>
                <a:effectLst>
                  <a:glow rad="63500">
                    <a:schemeClr val="tx1"/>
                  </a:glow>
                </a:effectLst>
              </a:defRPr>
            </a:lvl2pPr>
            <a:lvl3pPr>
              <a:defRPr b="1">
                <a:solidFill>
                  <a:schemeClr val="bg1"/>
                </a:solidFill>
                <a:effectLst>
                  <a:glow rad="63500">
                    <a:schemeClr val="tx1"/>
                  </a:glow>
                </a:effectLst>
              </a:defRPr>
            </a:lvl3pPr>
            <a:lvl4pPr>
              <a:defRPr b="1">
                <a:solidFill>
                  <a:schemeClr val="bg1"/>
                </a:solidFill>
                <a:effectLst>
                  <a:glow rad="63500">
                    <a:schemeClr val="tx1"/>
                  </a:glow>
                </a:effectLst>
              </a:defRPr>
            </a:lvl4pPr>
            <a:lvl5pPr>
              <a:defRPr b="1">
                <a:solidFill>
                  <a:schemeClr val="bg1"/>
                </a:solidFill>
                <a:effectLst>
                  <a:glow rad="63500">
                    <a:schemeClr val="tx1"/>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71588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21032D1C-2E4F-4383-B283-E5755A096C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E5034D49-C707-45FE-902E-7EE0F551970F}"/>
              </a:ext>
            </a:extLst>
          </p:cNvPr>
          <p:cNvSpPr>
            <a:spLocks noGrp="1"/>
          </p:cNvSpPr>
          <p:nvPr>
            <p:ph idx="1"/>
          </p:nvPr>
        </p:nvSpPr>
        <p:spPr>
          <a:xfrm>
            <a:off x="225803" y="2018572"/>
            <a:ext cx="11787231" cy="4839428"/>
          </a:xfrm>
        </p:spPr>
        <p:txBody>
          <a:bodyPr/>
          <a:lstStyle>
            <a:lvl1pPr>
              <a:defRPr b="1">
                <a:solidFill>
                  <a:schemeClr val="bg1"/>
                </a:solidFill>
                <a:effectLst>
                  <a:glow rad="63500">
                    <a:schemeClr val="tx1"/>
                  </a:glow>
                </a:effectLst>
              </a:defRPr>
            </a:lvl1pPr>
            <a:lvl2pPr marL="571500" indent="-228600">
              <a:buFont typeface="Calibri" panose="020F0502020204030204" pitchFamily="34" charset="0"/>
              <a:buChar char="−"/>
              <a:defRPr b="1">
                <a:solidFill>
                  <a:schemeClr val="bg1"/>
                </a:solidFill>
                <a:effectLst>
                  <a:glow rad="63500">
                    <a:schemeClr val="tx1"/>
                  </a:glow>
                </a:effectLst>
              </a:defRPr>
            </a:lvl2pPr>
            <a:lvl3pPr>
              <a:defRPr b="1">
                <a:solidFill>
                  <a:schemeClr val="bg1"/>
                </a:solidFill>
                <a:effectLst>
                  <a:glow rad="63500">
                    <a:schemeClr val="tx1"/>
                  </a:glow>
                </a:effectLst>
              </a:defRPr>
            </a:lvl3pPr>
            <a:lvl4pPr>
              <a:defRPr b="1">
                <a:solidFill>
                  <a:schemeClr val="bg1"/>
                </a:solidFill>
                <a:effectLst>
                  <a:glow rad="63500">
                    <a:schemeClr val="tx1"/>
                  </a:glow>
                </a:effectLst>
              </a:defRPr>
            </a:lvl4pPr>
            <a:lvl5pPr>
              <a:defRPr b="1">
                <a:solidFill>
                  <a:schemeClr val="bg1"/>
                </a:solidFill>
                <a:effectLst>
                  <a:glow rad="63500">
                    <a:schemeClr val="tx1"/>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107428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C72B50A0-3B12-4A05-BB67-D024ACF2D1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E5034D49-C707-45FE-902E-7EE0F551970F}"/>
              </a:ext>
            </a:extLst>
          </p:cNvPr>
          <p:cNvSpPr>
            <a:spLocks noGrp="1"/>
          </p:cNvSpPr>
          <p:nvPr>
            <p:ph idx="1"/>
          </p:nvPr>
        </p:nvSpPr>
        <p:spPr>
          <a:xfrm>
            <a:off x="225803" y="2018572"/>
            <a:ext cx="11787231" cy="4839428"/>
          </a:xfrm>
        </p:spPr>
        <p:txBody>
          <a:bodyPr/>
          <a:lstStyle>
            <a:lvl1pPr>
              <a:defRPr b="1">
                <a:solidFill>
                  <a:schemeClr val="bg1"/>
                </a:solidFill>
                <a:effectLst>
                  <a:glow rad="63500">
                    <a:schemeClr val="tx1"/>
                  </a:glow>
                </a:effectLst>
              </a:defRPr>
            </a:lvl1pPr>
            <a:lvl2pPr marL="571500" indent="-228600">
              <a:buFont typeface="Calibri" panose="020F0502020204030204" pitchFamily="34" charset="0"/>
              <a:buChar char="−"/>
              <a:defRPr b="1">
                <a:solidFill>
                  <a:schemeClr val="bg1"/>
                </a:solidFill>
                <a:effectLst>
                  <a:glow rad="63500">
                    <a:schemeClr val="tx1"/>
                  </a:glow>
                </a:effectLst>
              </a:defRPr>
            </a:lvl2pPr>
            <a:lvl3pPr>
              <a:defRPr b="1">
                <a:solidFill>
                  <a:schemeClr val="bg1"/>
                </a:solidFill>
                <a:effectLst>
                  <a:glow rad="63500">
                    <a:schemeClr val="tx1"/>
                  </a:glow>
                </a:effectLst>
              </a:defRPr>
            </a:lvl3pPr>
            <a:lvl4pPr>
              <a:defRPr b="1">
                <a:solidFill>
                  <a:schemeClr val="bg1"/>
                </a:solidFill>
                <a:effectLst>
                  <a:glow rad="63500">
                    <a:schemeClr val="tx1"/>
                  </a:glow>
                </a:effectLst>
              </a:defRPr>
            </a:lvl4pPr>
            <a:lvl5pPr>
              <a:defRPr b="1">
                <a:solidFill>
                  <a:schemeClr val="bg1"/>
                </a:solidFill>
                <a:effectLst>
                  <a:glow rad="63500">
                    <a:schemeClr val="tx1"/>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766318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0B135-C971-4737-9A8A-094B19A3AD3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5AB1681-ED75-49CB-B109-327BAB7E07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3A84EB-829C-4352-BD1C-A84EBD820AEE}"/>
              </a:ext>
            </a:extLst>
          </p:cNvPr>
          <p:cNvSpPr>
            <a:spLocks noGrp="1"/>
          </p:cNvSpPr>
          <p:nvPr>
            <p:ph type="dt" sz="half" idx="10"/>
          </p:nvPr>
        </p:nvSpPr>
        <p:spPr/>
        <p:txBody>
          <a:bodyPr/>
          <a:lstStyle/>
          <a:p>
            <a:fld id="{01DD93ED-EBBE-4D15-AC1C-09B280F8D772}" type="datetimeFigureOut">
              <a:rPr lang="en-US" smtClean="0"/>
              <a:t>3/27/2022</a:t>
            </a:fld>
            <a:endParaRPr lang="en-US"/>
          </a:p>
        </p:txBody>
      </p:sp>
      <p:sp>
        <p:nvSpPr>
          <p:cNvPr id="5" name="Footer Placeholder 4">
            <a:extLst>
              <a:ext uri="{FF2B5EF4-FFF2-40B4-BE49-F238E27FC236}">
                <a16:creationId xmlns:a16="http://schemas.microsoft.com/office/drawing/2014/main" id="{2E360FE7-7569-4C59-B851-6041D9C41F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0A7B8A-7D11-44E5-8445-0231D41FFB19}"/>
              </a:ext>
            </a:extLst>
          </p:cNvPr>
          <p:cNvSpPr>
            <a:spLocks noGrp="1"/>
          </p:cNvSpPr>
          <p:nvPr>
            <p:ph type="sldNum" sz="quarter" idx="12"/>
          </p:nvPr>
        </p:nvSpPr>
        <p:spPr/>
        <p:txBody>
          <a:bodyPr/>
          <a:lstStyle/>
          <a:p>
            <a:fld id="{523E95D6-1295-45BC-B38D-5B70E2CA2FA8}" type="slidenum">
              <a:rPr lang="en-US" smtClean="0"/>
              <a:t>‹#›</a:t>
            </a:fld>
            <a:endParaRPr lang="en-US"/>
          </a:p>
        </p:txBody>
      </p:sp>
    </p:spTree>
    <p:extLst>
      <p:ext uri="{BB962C8B-B14F-4D97-AF65-F5344CB8AC3E}">
        <p14:creationId xmlns:p14="http://schemas.microsoft.com/office/powerpoint/2010/main" val="597451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059D4-0590-455A-B965-4B4B378FFA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F8EC74-7797-4FAC-9DAC-C963CC742B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19C1C5-9503-440A-BED3-9FE40DD9D9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07650CD-7C68-4128-94BB-9C8D611D82A3}"/>
              </a:ext>
            </a:extLst>
          </p:cNvPr>
          <p:cNvSpPr>
            <a:spLocks noGrp="1"/>
          </p:cNvSpPr>
          <p:nvPr>
            <p:ph type="dt" sz="half" idx="10"/>
          </p:nvPr>
        </p:nvSpPr>
        <p:spPr/>
        <p:txBody>
          <a:bodyPr/>
          <a:lstStyle/>
          <a:p>
            <a:fld id="{01DD93ED-EBBE-4D15-AC1C-09B280F8D772}" type="datetimeFigureOut">
              <a:rPr lang="en-US" smtClean="0"/>
              <a:t>3/27/2022</a:t>
            </a:fld>
            <a:endParaRPr lang="en-US"/>
          </a:p>
        </p:txBody>
      </p:sp>
      <p:sp>
        <p:nvSpPr>
          <p:cNvPr id="6" name="Footer Placeholder 5">
            <a:extLst>
              <a:ext uri="{FF2B5EF4-FFF2-40B4-BE49-F238E27FC236}">
                <a16:creationId xmlns:a16="http://schemas.microsoft.com/office/drawing/2014/main" id="{5EBDAD86-108D-4DF8-AE57-E3F435F734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770148-8BD7-4BDD-8123-3C93AAF96B66}"/>
              </a:ext>
            </a:extLst>
          </p:cNvPr>
          <p:cNvSpPr>
            <a:spLocks noGrp="1"/>
          </p:cNvSpPr>
          <p:nvPr>
            <p:ph type="sldNum" sz="quarter" idx="12"/>
          </p:nvPr>
        </p:nvSpPr>
        <p:spPr/>
        <p:txBody>
          <a:bodyPr/>
          <a:lstStyle/>
          <a:p>
            <a:fld id="{523E95D6-1295-45BC-B38D-5B70E2CA2FA8}" type="slidenum">
              <a:rPr lang="en-US" smtClean="0"/>
              <a:t>‹#›</a:t>
            </a:fld>
            <a:endParaRPr lang="en-US"/>
          </a:p>
        </p:txBody>
      </p:sp>
    </p:spTree>
    <p:extLst>
      <p:ext uri="{BB962C8B-B14F-4D97-AF65-F5344CB8AC3E}">
        <p14:creationId xmlns:p14="http://schemas.microsoft.com/office/powerpoint/2010/main" val="4488243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D5453-94A0-4EB2-908B-A572FF4E6CD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8D5B05A-F7C4-4DE2-BC8C-A1EA16BDA9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CF71703-27B1-4AC6-8CF5-E2618BDFF03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F114675-E11C-48B5-8954-E2DB8BC5A0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D94E9D-3AF1-42C5-92A4-77CD749ED7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015813-FEA4-45A0-A107-597BC6A19E03}"/>
              </a:ext>
            </a:extLst>
          </p:cNvPr>
          <p:cNvSpPr>
            <a:spLocks noGrp="1"/>
          </p:cNvSpPr>
          <p:nvPr>
            <p:ph type="dt" sz="half" idx="10"/>
          </p:nvPr>
        </p:nvSpPr>
        <p:spPr/>
        <p:txBody>
          <a:bodyPr/>
          <a:lstStyle/>
          <a:p>
            <a:fld id="{01DD93ED-EBBE-4D15-AC1C-09B280F8D772}" type="datetimeFigureOut">
              <a:rPr lang="en-US" smtClean="0"/>
              <a:t>3/27/2022</a:t>
            </a:fld>
            <a:endParaRPr lang="en-US"/>
          </a:p>
        </p:txBody>
      </p:sp>
      <p:sp>
        <p:nvSpPr>
          <p:cNvPr id="8" name="Footer Placeholder 7">
            <a:extLst>
              <a:ext uri="{FF2B5EF4-FFF2-40B4-BE49-F238E27FC236}">
                <a16:creationId xmlns:a16="http://schemas.microsoft.com/office/drawing/2014/main" id="{9A89A2CA-AE3E-44E1-B8D3-9009AEF843D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E2275E-9943-449C-85F3-A298971E904A}"/>
              </a:ext>
            </a:extLst>
          </p:cNvPr>
          <p:cNvSpPr>
            <a:spLocks noGrp="1"/>
          </p:cNvSpPr>
          <p:nvPr>
            <p:ph type="sldNum" sz="quarter" idx="12"/>
          </p:nvPr>
        </p:nvSpPr>
        <p:spPr/>
        <p:txBody>
          <a:bodyPr/>
          <a:lstStyle/>
          <a:p>
            <a:fld id="{523E95D6-1295-45BC-B38D-5B70E2CA2FA8}" type="slidenum">
              <a:rPr lang="en-US" smtClean="0"/>
              <a:t>‹#›</a:t>
            </a:fld>
            <a:endParaRPr lang="en-US"/>
          </a:p>
        </p:txBody>
      </p:sp>
    </p:spTree>
    <p:extLst>
      <p:ext uri="{BB962C8B-B14F-4D97-AF65-F5344CB8AC3E}">
        <p14:creationId xmlns:p14="http://schemas.microsoft.com/office/powerpoint/2010/main" val="42769328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3626A-052B-4AE3-B2EA-8048EA04ED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B8E356-137C-47E8-A80C-394E109152A3}"/>
              </a:ext>
            </a:extLst>
          </p:cNvPr>
          <p:cNvSpPr>
            <a:spLocks noGrp="1"/>
          </p:cNvSpPr>
          <p:nvPr>
            <p:ph type="dt" sz="half" idx="10"/>
          </p:nvPr>
        </p:nvSpPr>
        <p:spPr/>
        <p:txBody>
          <a:bodyPr/>
          <a:lstStyle/>
          <a:p>
            <a:fld id="{01DD93ED-EBBE-4D15-AC1C-09B280F8D772}" type="datetimeFigureOut">
              <a:rPr lang="en-US" smtClean="0"/>
              <a:t>3/27/2022</a:t>
            </a:fld>
            <a:endParaRPr lang="en-US"/>
          </a:p>
        </p:txBody>
      </p:sp>
      <p:sp>
        <p:nvSpPr>
          <p:cNvPr id="4" name="Footer Placeholder 3">
            <a:extLst>
              <a:ext uri="{FF2B5EF4-FFF2-40B4-BE49-F238E27FC236}">
                <a16:creationId xmlns:a16="http://schemas.microsoft.com/office/drawing/2014/main" id="{0A586550-2000-4C74-AC8B-335B1170D3E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E600882-A8AA-40BF-8AF8-5ECE6A731424}"/>
              </a:ext>
            </a:extLst>
          </p:cNvPr>
          <p:cNvSpPr>
            <a:spLocks noGrp="1"/>
          </p:cNvSpPr>
          <p:nvPr>
            <p:ph type="sldNum" sz="quarter" idx="12"/>
          </p:nvPr>
        </p:nvSpPr>
        <p:spPr/>
        <p:txBody>
          <a:bodyPr/>
          <a:lstStyle/>
          <a:p>
            <a:fld id="{523E95D6-1295-45BC-B38D-5B70E2CA2FA8}" type="slidenum">
              <a:rPr lang="en-US" smtClean="0"/>
              <a:t>‹#›</a:t>
            </a:fld>
            <a:endParaRPr lang="en-US"/>
          </a:p>
        </p:txBody>
      </p:sp>
    </p:spTree>
    <p:extLst>
      <p:ext uri="{BB962C8B-B14F-4D97-AF65-F5344CB8AC3E}">
        <p14:creationId xmlns:p14="http://schemas.microsoft.com/office/powerpoint/2010/main" val="1021771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0" name="Picture 9" descr="Text&#10;&#10;Description automatically generated">
            <a:extLst>
              <a:ext uri="{FF2B5EF4-FFF2-40B4-BE49-F238E27FC236}">
                <a16:creationId xmlns:a16="http://schemas.microsoft.com/office/drawing/2014/main" id="{9B065682-4CA0-4556-9091-B069832CB1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E5034D49-C707-45FE-902E-7EE0F551970F}"/>
              </a:ext>
            </a:extLst>
          </p:cNvPr>
          <p:cNvSpPr>
            <a:spLocks noGrp="1"/>
          </p:cNvSpPr>
          <p:nvPr>
            <p:ph idx="1"/>
          </p:nvPr>
        </p:nvSpPr>
        <p:spPr>
          <a:xfrm>
            <a:off x="225803" y="2018572"/>
            <a:ext cx="11787231" cy="4839428"/>
          </a:xfrm>
        </p:spPr>
        <p:txBody>
          <a:bodyPr/>
          <a:lstStyle>
            <a:lvl1pPr>
              <a:defRPr b="1">
                <a:solidFill>
                  <a:schemeClr val="bg1"/>
                </a:solidFill>
                <a:effectLst>
                  <a:glow rad="63500">
                    <a:schemeClr val="tx1"/>
                  </a:glow>
                </a:effectLst>
              </a:defRPr>
            </a:lvl1pPr>
            <a:lvl2pPr>
              <a:defRPr b="1">
                <a:solidFill>
                  <a:schemeClr val="bg1"/>
                </a:solidFill>
                <a:effectLst>
                  <a:glow rad="63500">
                    <a:schemeClr val="tx1"/>
                  </a:glow>
                </a:effectLst>
              </a:defRPr>
            </a:lvl2pPr>
            <a:lvl3pPr>
              <a:defRPr b="1">
                <a:solidFill>
                  <a:schemeClr val="bg1"/>
                </a:solidFill>
                <a:effectLst>
                  <a:glow rad="63500">
                    <a:schemeClr val="tx1"/>
                  </a:glow>
                </a:effectLst>
              </a:defRPr>
            </a:lvl3pPr>
            <a:lvl4pPr>
              <a:defRPr b="1">
                <a:solidFill>
                  <a:schemeClr val="bg1"/>
                </a:solidFill>
                <a:effectLst>
                  <a:glow rad="63500">
                    <a:schemeClr val="tx1"/>
                  </a:glow>
                </a:effectLst>
              </a:defRPr>
            </a:lvl4pPr>
            <a:lvl5pPr>
              <a:defRPr b="1">
                <a:solidFill>
                  <a:schemeClr val="bg1"/>
                </a:solidFill>
                <a:effectLst>
                  <a:glow rad="63500">
                    <a:schemeClr val="tx1"/>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44536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C4EE2C-1274-40CA-8450-FA1DF712E39E}"/>
              </a:ext>
            </a:extLst>
          </p:cNvPr>
          <p:cNvSpPr>
            <a:spLocks noGrp="1"/>
          </p:cNvSpPr>
          <p:nvPr>
            <p:ph type="dt" sz="half" idx="10"/>
          </p:nvPr>
        </p:nvSpPr>
        <p:spPr/>
        <p:txBody>
          <a:bodyPr/>
          <a:lstStyle/>
          <a:p>
            <a:fld id="{01DD93ED-EBBE-4D15-AC1C-09B280F8D772}" type="datetimeFigureOut">
              <a:rPr lang="en-US" smtClean="0"/>
              <a:t>3/27/2022</a:t>
            </a:fld>
            <a:endParaRPr lang="en-US"/>
          </a:p>
        </p:txBody>
      </p:sp>
      <p:sp>
        <p:nvSpPr>
          <p:cNvPr id="3" name="Footer Placeholder 2">
            <a:extLst>
              <a:ext uri="{FF2B5EF4-FFF2-40B4-BE49-F238E27FC236}">
                <a16:creationId xmlns:a16="http://schemas.microsoft.com/office/drawing/2014/main" id="{508CE9A5-573B-4D4B-9E2A-F31307C156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CC0EAD-5AC6-482A-AADE-10EB978D0816}"/>
              </a:ext>
            </a:extLst>
          </p:cNvPr>
          <p:cNvSpPr>
            <a:spLocks noGrp="1"/>
          </p:cNvSpPr>
          <p:nvPr>
            <p:ph type="sldNum" sz="quarter" idx="12"/>
          </p:nvPr>
        </p:nvSpPr>
        <p:spPr/>
        <p:txBody>
          <a:bodyPr/>
          <a:lstStyle/>
          <a:p>
            <a:fld id="{523E95D6-1295-45BC-B38D-5B70E2CA2FA8}" type="slidenum">
              <a:rPr lang="en-US" smtClean="0"/>
              <a:t>‹#›</a:t>
            </a:fld>
            <a:endParaRPr lang="en-US"/>
          </a:p>
        </p:txBody>
      </p:sp>
    </p:spTree>
    <p:extLst>
      <p:ext uri="{BB962C8B-B14F-4D97-AF65-F5344CB8AC3E}">
        <p14:creationId xmlns:p14="http://schemas.microsoft.com/office/powerpoint/2010/main" val="10767588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A0DCB-9210-402D-AE9B-353D3B9009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B353D79-591A-437F-8B65-31C792DD9F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8A9ED16-C2C0-4A3D-AB8B-46ED041608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A5C906-59E4-4677-9A44-270782AE6B65}"/>
              </a:ext>
            </a:extLst>
          </p:cNvPr>
          <p:cNvSpPr>
            <a:spLocks noGrp="1"/>
          </p:cNvSpPr>
          <p:nvPr>
            <p:ph type="dt" sz="half" idx="10"/>
          </p:nvPr>
        </p:nvSpPr>
        <p:spPr/>
        <p:txBody>
          <a:bodyPr/>
          <a:lstStyle/>
          <a:p>
            <a:fld id="{01DD93ED-EBBE-4D15-AC1C-09B280F8D772}" type="datetimeFigureOut">
              <a:rPr lang="en-US" smtClean="0"/>
              <a:t>3/27/2022</a:t>
            </a:fld>
            <a:endParaRPr lang="en-US"/>
          </a:p>
        </p:txBody>
      </p:sp>
      <p:sp>
        <p:nvSpPr>
          <p:cNvPr id="6" name="Footer Placeholder 5">
            <a:extLst>
              <a:ext uri="{FF2B5EF4-FFF2-40B4-BE49-F238E27FC236}">
                <a16:creationId xmlns:a16="http://schemas.microsoft.com/office/drawing/2014/main" id="{EA9AF94F-689D-4CFA-AFBE-39D8A2C57B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14FDA6-864E-433C-8AE3-CB9DCEE60275}"/>
              </a:ext>
            </a:extLst>
          </p:cNvPr>
          <p:cNvSpPr>
            <a:spLocks noGrp="1"/>
          </p:cNvSpPr>
          <p:nvPr>
            <p:ph type="sldNum" sz="quarter" idx="12"/>
          </p:nvPr>
        </p:nvSpPr>
        <p:spPr/>
        <p:txBody>
          <a:bodyPr/>
          <a:lstStyle/>
          <a:p>
            <a:fld id="{523E95D6-1295-45BC-B38D-5B70E2CA2FA8}" type="slidenum">
              <a:rPr lang="en-US" smtClean="0"/>
              <a:t>‹#›</a:t>
            </a:fld>
            <a:endParaRPr lang="en-US"/>
          </a:p>
        </p:txBody>
      </p:sp>
    </p:spTree>
    <p:extLst>
      <p:ext uri="{BB962C8B-B14F-4D97-AF65-F5344CB8AC3E}">
        <p14:creationId xmlns:p14="http://schemas.microsoft.com/office/powerpoint/2010/main" val="13049131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47643-E001-419D-A99D-EA8AA6333D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50B443-764B-4427-9A47-5EA8A35D88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39F216E-5688-45A5-BBF2-DDB5BB796E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555DAD-E226-49A4-9C3C-765D365E0C83}"/>
              </a:ext>
            </a:extLst>
          </p:cNvPr>
          <p:cNvSpPr>
            <a:spLocks noGrp="1"/>
          </p:cNvSpPr>
          <p:nvPr>
            <p:ph type="dt" sz="half" idx="10"/>
          </p:nvPr>
        </p:nvSpPr>
        <p:spPr/>
        <p:txBody>
          <a:bodyPr/>
          <a:lstStyle/>
          <a:p>
            <a:fld id="{01DD93ED-EBBE-4D15-AC1C-09B280F8D772}" type="datetimeFigureOut">
              <a:rPr lang="en-US" smtClean="0"/>
              <a:t>3/27/2022</a:t>
            </a:fld>
            <a:endParaRPr lang="en-US"/>
          </a:p>
        </p:txBody>
      </p:sp>
      <p:sp>
        <p:nvSpPr>
          <p:cNvPr id="6" name="Footer Placeholder 5">
            <a:extLst>
              <a:ext uri="{FF2B5EF4-FFF2-40B4-BE49-F238E27FC236}">
                <a16:creationId xmlns:a16="http://schemas.microsoft.com/office/drawing/2014/main" id="{69BEC1C2-FF7B-4A59-8532-C4F964594A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32EAAE-AB49-412E-B908-908AA9AF20DE}"/>
              </a:ext>
            </a:extLst>
          </p:cNvPr>
          <p:cNvSpPr>
            <a:spLocks noGrp="1"/>
          </p:cNvSpPr>
          <p:nvPr>
            <p:ph type="sldNum" sz="quarter" idx="12"/>
          </p:nvPr>
        </p:nvSpPr>
        <p:spPr/>
        <p:txBody>
          <a:bodyPr/>
          <a:lstStyle/>
          <a:p>
            <a:fld id="{523E95D6-1295-45BC-B38D-5B70E2CA2FA8}" type="slidenum">
              <a:rPr lang="en-US" smtClean="0"/>
              <a:t>‹#›</a:t>
            </a:fld>
            <a:endParaRPr lang="en-US"/>
          </a:p>
        </p:txBody>
      </p:sp>
    </p:spTree>
    <p:extLst>
      <p:ext uri="{BB962C8B-B14F-4D97-AF65-F5344CB8AC3E}">
        <p14:creationId xmlns:p14="http://schemas.microsoft.com/office/powerpoint/2010/main" val="15862238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D0E5C-D4D9-4774-A545-8F96A023359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44000B-E0CF-4C68-A246-0B7A5A6B36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F8928E-003C-402D-B66B-9E161E120EC9}"/>
              </a:ext>
            </a:extLst>
          </p:cNvPr>
          <p:cNvSpPr>
            <a:spLocks noGrp="1"/>
          </p:cNvSpPr>
          <p:nvPr>
            <p:ph type="dt" sz="half" idx="10"/>
          </p:nvPr>
        </p:nvSpPr>
        <p:spPr/>
        <p:txBody>
          <a:bodyPr/>
          <a:lstStyle/>
          <a:p>
            <a:fld id="{01DD93ED-EBBE-4D15-AC1C-09B280F8D772}" type="datetimeFigureOut">
              <a:rPr lang="en-US" smtClean="0"/>
              <a:t>3/27/2022</a:t>
            </a:fld>
            <a:endParaRPr lang="en-US"/>
          </a:p>
        </p:txBody>
      </p:sp>
      <p:sp>
        <p:nvSpPr>
          <p:cNvPr id="5" name="Footer Placeholder 4">
            <a:extLst>
              <a:ext uri="{FF2B5EF4-FFF2-40B4-BE49-F238E27FC236}">
                <a16:creationId xmlns:a16="http://schemas.microsoft.com/office/drawing/2014/main" id="{C2F29E99-1C69-4F79-8402-02947EA5CD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15BE15-2830-4432-973E-95C1705471D3}"/>
              </a:ext>
            </a:extLst>
          </p:cNvPr>
          <p:cNvSpPr>
            <a:spLocks noGrp="1"/>
          </p:cNvSpPr>
          <p:nvPr>
            <p:ph type="sldNum" sz="quarter" idx="12"/>
          </p:nvPr>
        </p:nvSpPr>
        <p:spPr/>
        <p:txBody>
          <a:bodyPr/>
          <a:lstStyle/>
          <a:p>
            <a:fld id="{523E95D6-1295-45BC-B38D-5B70E2CA2FA8}" type="slidenum">
              <a:rPr lang="en-US" smtClean="0"/>
              <a:t>‹#›</a:t>
            </a:fld>
            <a:endParaRPr lang="en-US"/>
          </a:p>
        </p:txBody>
      </p:sp>
    </p:spTree>
    <p:extLst>
      <p:ext uri="{BB962C8B-B14F-4D97-AF65-F5344CB8AC3E}">
        <p14:creationId xmlns:p14="http://schemas.microsoft.com/office/powerpoint/2010/main" val="14697060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D6D4EA-27E1-4607-B6BA-9BA14F60050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54401B3-03B5-4A02-A901-03C531ADF2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24E510-571F-4520-ADEC-F6A8761A5914}"/>
              </a:ext>
            </a:extLst>
          </p:cNvPr>
          <p:cNvSpPr>
            <a:spLocks noGrp="1"/>
          </p:cNvSpPr>
          <p:nvPr>
            <p:ph type="dt" sz="half" idx="10"/>
          </p:nvPr>
        </p:nvSpPr>
        <p:spPr/>
        <p:txBody>
          <a:bodyPr/>
          <a:lstStyle/>
          <a:p>
            <a:fld id="{01DD93ED-EBBE-4D15-AC1C-09B280F8D772}" type="datetimeFigureOut">
              <a:rPr lang="en-US" smtClean="0"/>
              <a:t>3/27/2022</a:t>
            </a:fld>
            <a:endParaRPr lang="en-US"/>
          </a:p>
        </p:txBody>
      </p:sp>
      <p:sp>
        <p:nvSpPr>
          <p:cNvPr id="5" name="Footer Placeholder 4">
            <a:extLst>
              <a:ext uri="{FF2B5EF4-FFF2-40B4-BE49-F238E27FC236}">
                <a16:creationId xmlns:a16="http://schemas.microsoft.com/office/drawing/2014/main" id="{CDC114B4-77CE-4CC9-A3D9-1C14224613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276E55-984D-4AF3-8848-003F4482AD8D}"/>
              </a:ext>
            </a:extLst>
          </p:cNvPr>
          <p:cNvSpPr>
            <a:spLocks noGrp="1"/>
          </p:cNvSpPr>
          <p:nvPr>
            <p:ph type="sldNum" sz="quarter" idx="12"/>
          </p:nvPr>
        </p:nvSpPr>
        <p:spPr/>
        <p:txBody>
          <a:bodyPr/>
          <a:lstStyle/>
          <a:p>
            <a:fld id="{523E95D6-1295-45BC-B38D-5B70E2CA2FA8}" type="slidenum">
              <a:rPr lang="en-US" smtClean="0"/>
              <a:t>‹#›</a:t>
            </a:fld>
            <a:endParaRPr lang="en-US"/>
          </a:p>
        </p:txBody>
      </p:sp>
    </p:spTree>
    <p:extLst>
      <p:ext uri="{BB962C8B-B14F-4D97-AF65-F5344CB8AC3E}">
        <p14:creationId xmlns:p14="http://schemas.microsoft.com/office/powerpoint/2010/main" val="878531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459548AB-BE27-4216-9C25-3A2E611ADE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E5034D49-C707-45FE-902E-7EE0F551970F}"/>
              </a:ext>
            </a:extLst>
          </p:cNvPr>
          <p:cNvSpPr>
            <a:spLocks noGrp="1"/>
          </p:cNvSpPr>
          <p:nvPr>
            <p:ph idx="1"/>
          </p:nvPr>
        </p:nvSpPr>
        <p:spPr>
          <a:xfrm>
            <a:off x="225803" y="2018572"/>
            <a:ext cx="11787231" cy="4839428"/>
          </a:xfrm>
        </p:spPr>
        <p:txBody>
          <a:bodyPr/>
          <a:lstStyle>
            <a:lvl1pPr>
              <a:defRPr b="1">
                <a:solidFill>
                  <a:schemeClr val="bg1"/>
                </a:solidFill>
                <a:effectLst>
                  <a:glow rad="63500">
                    <a:schemeClr val="tx1"/>
                  </a:glow>
                </a:effectLst>
              </a:defRPr>
            </a:lvl1pPr>
            <a:lvl2pPr>
              <a:defRPr b="1">
                <a:solidFill>
                  <a:schemeClr val="bg1"/>
                </a:solidFill>
                <a:effectLst>
                  <a:glow rad="63500">
                    <a:schemeClr val="tx1"/>
                  </a:glow>
                </a:effectLst>
              </a:defRPr>
            </a:lvl2pPr>
            <a:lvl3pPr>
              <a:defRPr b="1">
                <a:solidFill>
                  <a:schemeClr val="bg1"/>
                </a:solidFill>
                <a:effectLst>
                  <a:glow rad="63500">
                    <a:schemeClr val="tx1"/>
                  </a:glow>
                </a:effectLst>
              </a:defRPr>
            </a:lvl3pPr>
            <a:lvl4pPr>
              <a:defRPr b="1">
                <a:solidFill>
                  <a:schemeClr val="bg1"/>
                </a:solidFill>
                <a:effectLst>
                  <a:glow rad="63500">
                    <a:schemeClr val="tx1"/>
                  </a:glow>
                </a:effectLst>
              </a:defRPr>
            </a:lvl4pPr>
            <a:lvl5pPr>
              <a:defRPr b="1">
                <a:solidFill>
                  <a:schemeClr val="bg1"/>
                </a:solidFill>
                <a:effectLst>
                  <a:glow rad="63500">
                    <a:schemeClr val="tx1"/>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85344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5EA47A07-361F-4DDC-89FE-8DC73962D2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4720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B7896AD5-D536-4F47-87FD-71D0E6A00E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E5034D49-C707-45FE-902E-7EE0F551970F}"/>
              </a:ext>
            </a:extLst>
          </p:cNvPr>
          <p:cNvSpPr>
            <a:spLocks noGrp="1"/>
          </p:cNvSpPr>
          <p:nvPr>
            <p:ph idx="1"/>
          </p:nvPr>
        </p:nvSpPr>
        <p:spPr>
          <a:xfrm>
            <a:off x="225803" y="2018572"/>
            <a:ext cx="11787231" cy="4839428"/>
          </a:xfrm>
        </p:spPr>
        <p:txBody>
          <a:bodyPr/>
          <a:lstStyle>
            <a:lvl1pPr>
              <a:defRPr b="1">
                <a:solidFill>
                  <a:schemeClr val="bg1"/>
                </a:solidFill>
                <a:effectLst>
                  <a:glow rad="63500">
                    <a:schemeClr val="tx1"/>
                  </a:glow>
                </a:effectLst>
              </a:defRPr>
            </a:lvl1pPr>
            <a:lvl2pPr>
              <a:defRPr b="1">
                <a:solidFill>
                  <a:schemeClr val="bg1"/>
                </a:solidFill>
                <a:effectLst>
                  <a:glow rad="63500">
                    <a:schemeClr val="tx1"/>
                  </a:glow>
                </a:effectLst>
              </a:defRPr>
            </a:lvl2pPr>
            <a:lvl3pPr>
              <a:defRPr b="1">
                <a:solidFill>
                  <a:schemeClr val="bg1"/>
                </a:solidFill>
                <a:effectLst>
                  <a:glow rad="63500">
                    <a:schemeClr val="tx1"/>
                  </a:glow>
                </a:effectLst>
              </a:defRPr>
            </a:lvl3pPr>
            <a:lvl4pPr>
              <a:defRPr b="1">
                <a:solidFill>
                  <a:schemeClr val="bg1"/>
                </a:solidFill>
                <a:effectLst>
                  <a:glow rad="63500">
                    <a:schemeClr val="tx1"/>
                  </a:glow>
                </a:effectLst>
              </a:defRPr>
            </a:lvl4pPr>
            <a:lvl5pPr>
              <a:defRPr b="1">
                <a:solidFill>
                  <a:schemeClr val="bg1"/>
                </a:solidFill>
                <a:effectLst>
                  <a:glow rad="63500">
                    <a:schemeClr val="tx1"/>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8171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EE135636-927A-4695-A1EB-BEB4A93604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E5034D49-C707-45FE-902E-7EE0F551970F}"/>
              </a:ext>
            </a:extLst>
          </p:cNvPr>
          <p:cNvSpPr>
            <a:spLocks noGrp="1"/>
          </p:cNvSpPr>
          <p:nvPr>
            <p:ph idx="1"/>
          </p:nvPr>
        </p:nvSpPr>
        <p:spPr>
          <a:xfrm>
            <a:off x="225803" y="2018572"/>
            <a:ext cx="11787231" cy="4839428"/>
          </a:xfrm>
        </p:spPr>
        <p:txBody>
          <a:bodyPr/>
          <a:lstStyle>
            <a:lvl1pPr>
              <a:defRPr b="1">
                <a:solidFill>
                  <a:schemeClr val="bg1"/>
                </a:solidFill>
                <a:effectLst>
                  <a:glow rad="63500">
                    <a:schemeClr val="tx1"/>
                  </a:glow>
                </a:effectLst>
              </a:defRPr>
            </a:lvl1pPr>
            <a:lvl2pPr>
              <a:defRPr b="1">
                <a:solidFill>
                  <a:schemeClr val="bg1"/>
                </a:solidFill>
                <a:effectLst>
                  <a:glow rad="63500">
                    <a:schemeClr val="tx1"/>
                  </a:glow>
                </a:effectLst>
              </a:defRPr>
            </a:lvl2pPr>
            <a:lvl3pPr>
              <a:defRPr b="1">
                <a:solidFill>
                  <a:schemeClr val="bg1"/>
                </a:solidFill>
                <a:effectLst>
                  <a:glow rad="63500">
                    <a:schemeClr val="tx1"/>
                  </a:glow>
                </a:effectLst>
              </a:defRPr>
            </a:lvl3pPr>
            <a:lvl4pPr>
              <a:defRPr b="1">
                <a:solidFill>
                  <a:schemeClr val="bg1"/>
                </a:solidFill>
                <a:effectLst>
                  <a:glow rad="63500">
                    <a:schemeClr val="tx1"/>
                  </a:glow>
                </a:effectLst>
              </a:defRPr>
            </a:lvl4pPr>
            <a:lvl5pPr>
              <a:defRPr b="1">
                <a:solidFill>
                  <a:schemeClr val="bg1"/>
                </a:solidFill>
                <a:effectLst>
                  <a:glow rad="63500">
                    <a:schemeClr val="tx1"/>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32468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2773DCE6-ACA7-4211-9BE2-02760BDD98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E5034D49-C707-45FE-902E-7EE0F551970F}"/>
              </a:ext>
            </a:extLst>
          </p:cNvPr>
          <p:cNvSpPr>
            <a:spLocks noGrp="1"/>
          </p:cNvSpPr>
          <p:nvPr>
            <p:ph idx="1"/>
          </p:nvPr>
        </p:nvSpPr>
        <p:spPr>
          <a:xfrm>
            <a:off x="225803" y="2018572"/>
            <a:ext cx="11787231" cy="4839428"/>
          </a:xfrm>
        </p:spPr>
        <p:txBody>
          <a:bodyPr/>
          <a:lstStyle>
            <a:lvl1pPr>
              <a:defRPr b="1">
                <a:solidFill>
                  <a:schemeClr val="bg1"/>
                </a:solidFill>
                <a:effectLst>
                  <a:glow rad="63500">
                    <a:schemeClr val="tx1"/>
                  </a:glow>
                </a:effectLst>
              </a:defRPr>
            </a:lvl1pPr>
            <a:lvl2pPr>
              <a:defRPr b="1">
                <a:solidFill>
                  <a:schemeClr val="bg1"/>
                </a:solidFill>
                <a:effectLst>
                  <a:glow rad="63500">
                    <a:schemeClr val="tx1"/>
                  </a:glow>
                </a:effectLst>
              </a:defRPr>
            </a:lvl2pPr>
            <a:lvl3pPr>
              <a:defRPr b="1">
                <a:solidFill>
                  <a:schemeClr val="bg1"/>
                </a:solidFill>
                <a:effectLst>
                  <a:glow rad="63500">
                    <a:schemeClr val="tx1"/>
                  </a:glow>
                </a:effectLst>
              </a:defRPr>
            </a:lvl3pPr>
            <a:lvl4pPr>
              <a:defRPr b="1">
                <a:solidFill>
                  <a:schemeClr val="bg1"/>
                </a:solidFill>
                <a:effectLst>
                  <a:glow rad="63500">
                    <a:schemeClr val="tx1"/>
                  </a:glow>
                </a:effectLst>
              </a:defRPr>
            </a:lvl4pPr>
            <a:lvl5pPr>
              <a:defRPr b="1">
                <a:solidFill>
                  <a:schemeClr val="bg1"/>
                </a:solidFill>
                <a:effectLst>
                  <a:glow rad="63500">
                    <a:schemeClr val="tx1"/>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25295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377A037F-729F-4E53-8485-DEC510006C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E5034D49-C707-45FE-902E-7EE0F551970F}"/>
              </a:ext>
            </a:extLst>
          </p:cNvPr>
          <p:cNvSpPr>
            <a:spLocks noGrp="1"/>
          </p:cNvSpPr>
          <p:nvPr>
            <p:ph idx="1"/>
          </p:nvPr>
        </p:nvSpPr>
        <p:spPr>
          <a:xfrm>
            <a:off x="225803" y="2018572"/>
            <a:ext cx="11787231" cy="4839428"/>
          </a:xfrm>
        </p:spPr>
        <p:txBody>
          <a:bodyPr/>
          <a:lstStyle>
            <a:lvl1pPr>
              <a:defRPr b="1">
                <a:solidFill>
                  <a:schemeClr val="bg1"/>
                </a:solidFill>
                <a:effectLst>
                  <a:glow rad="63500">
                    <a:schemeClr val="tx1"/>
                  </a:glow>
                </a:effectLst>
              </a:defRPr>
            </a:lvl1pPr>
            <a:lvl2pPr>
              <a:defRPr b="1">
                <a:solidFill>
                  <a:schemeClr val="bg1"/>
                </a:solidFill>
                <a:effectLst>
                  <a:glow rad="63500">
                    <a:schemeClr val="tx1"/>
                  </a:glow>
                </a:effectLst>
              </a:defRPr>
            </a:lvl2pPr>
            <a:lvl3pPr>
              <a:defRPr b="1">
                <a:solidFill>
                  <a:schemeClr val="bg1"/>
                </a:solidFill>
                <a:effectLst>
                  <a:glow rad="63500">
                    <a:schemeClr val="tx1"/>
                  </a:glow>
                </a:effectLst>
              </a:defRPr>
            </a:lvl3pPr>
            <a:lvl4pPr>
              <a:defRPr b="1">
                <a:solidFill>
                  <a:schemeClr val="bg1"/>
                </a:solidFill>
                <a:effectLst>
                  <a:glow rad="63500">
                    <a:schemeClr val="tx1"/>
                  </a:glow>
                </a:effectLst>
              </a:defRPr>
            </a:lvl4pPr>
            <a:lvl5pPr>
              <a:defRPr b="1">
                <a:solidFill>
                  <a:schemeClr val="bg1"/>
                </a:solidFill>
                <a:effectLst>
                  <a:glow rad="63500">
                    <a:schemeClr val="tx1"/>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501283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51D65D59-54DC-44B3-902E-B7834A9BFF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E5034D49-C707-45FE-902E-7EE0F551970F}"/>
              </a:ext>
            </a:extLst>
          </p:cNvPr>
          <p:cNvSpPr>
            <a:spLocks noGrp="1"/>
          </p:cNvSpPr>
          <p:nvPr>
            <p:ph idx="1"/>
          </p:nvPr>
        </p:nvSpPr>
        <p:spPr>
          <a:xfrm>
            <a:off x="225803" y="2018572"/>
            <a:ext cx="11787231" cy="4839428"/>
          </a:xfrm>
        </p:spPr>
        <p:txBody>
          <a:bodyPr/>
          <a:lstStyle>
            <a:lvl1pPr>
              <a:defRPr b="1">
                <a:solidFill>
                  <a:schemeClr val="bg1"/>
                </a:solidFill>
                <a:effectLst>
                  <a:glow rad="63500">
                    <a:schemeClr val="tx1"/>
                  </a:glow>
                </a:effectLst>
              </a:defRPr>
            </a:lvl1pPr>
            <a:lvl2pPr>
              <a:defRPr b="1">
                <a:solidFill>
                  <a:schemeClr val="bg1"/>
                </a:solidFill>
                <a:effectLst>
                  <a:glow rad="63500">
                    <a:schemeClr val="tx1"/>
                  </a:glow>
                </a:effectLst>
              </a:defRPr>
            </a:lvl2pPr>
            <a:lvl3pPr>
              <a:defRPr b="1">
                <a:solidFill>
                  <a:schemeClr val="bg1"/>
                </a:solidFill>
                <a:effectLst>
                  <a:glow rad="63500">
                    <a:schemeClr val="tx1"/>
                  </a:glow>
                </a:effectLst>
              </a:defRPr>
            </a:lvl3pPr>
            <a:lvl4pPr>
              <a:defRPr b="1">
                <a:solidFill>
                  <a:schemeClr val="bg1"/>
                </a:solidFill>
                <a:effectLst>
                  <a:glow rad="63500">
                    <a:schemeClr val="tx1"/>
                  </a:glow>
                </a:effectLst>
              </a:defRPr>
            </a:lvl4pPr>
            <a:lvl5pPr>
              <a:defRPr b="1">
                <a:solidFill>
                  <a:schemeClr val="bg1"/>
                </a:solidFill>
                <a:effectLst>
                  <a:glow rad="63500">
                    <a:schemeClr val="tx1"/>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626538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577208-5CD5-4CAD-AEF5-E823AF5B67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948BA67-3EE3-4D16-9F63-85987904F4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71D15-B7C4-4A19-A011-0D60B80129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DD93ED-EBBE-4D15-AC1C-09B280F8D772}" type="datetimeFigureOut">
              <a:rPr lang="en-US" smtClean="0"/>
              <a:t>3/27/2022</a:t>
            </a:fld>
            <a:endParaRPr lang="en-US"/>
          </a:p>
        </p:txBody>
      </p:sp>
      <p:sp>
        <p:nvSpPr>
          <p:cNvPr id="5" name="Footer Placeholder 4">
            <a:extLst>
              <a:ext uri="{FF2B5EF4-FFF2-40B4-BE49-F238E27FC236}">
                <a16:creationId xmlns:a16="http://schemas.microsoft.com/office/drawing/2014/main" id="{C24CFB61-6194-4113-B699-DF0AD302D8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C4C5182-3F78-4BEB-B977-FF573B4864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3E95D6-1295-45BC-B38D-5B70E2CA2FA8}" type="slidenum">
              <a:rPr lang="en-US" smtClean="0"/>
              <a:t>‹#›</a:t>
            </a:fld>
            <a:endParaRPr lang="en-US"/>
          </a:p>
        </p:txBody>
      </p:sp>
    </p:spTree>
    <p:extLst>
      <p:ext uri="{BB962C8B-B14F-4D97-AF65-F5344CB8AC3E}">
        <p14:creationId xmlns:p14="http://schemas.microsoft.com/office/powerpoint/2010/main" val="998044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2" r:id="rId4"/>
    <p:sldLayoutId id="2147483663" r:id="rId5"/>
    <p:sldLayoutId id="2147483664" r:id="rId6"/>
    <p:sldLayoutId id="2147483669" r:id="rId7"/>
    <p:sldLayoutId id="2147483660" r:id="rId8"/>
    <p:sldLayoutId id="2147483665" r:id="rId9"/>
    <p:sldLayoutId id="2147483670" r:id="rId10"/>
    <p:sldLayoutId id="2147483666" r:id="rId11"/>
    <p:sldLayoutId id="2147483667" r:id="rId12"/>
    <p:sldLayoutId id="2147483671" r:id="rId13"/>
    <p:sldLayoutId id="2147483668" r:id="rId14"/>
    <p:sldLayoutId id="2147483672" r:id="rId15"/>
    <p:sldLayoutId id="2147483651" r:id="rId16"/>
    <p:sldLayoutId id="2147483652" r:id="rId17"/>
    <p:sldLayoutId id="2147483653" r:id="rId18"/>
    <p:sldLayoutId id="2147483654" r:id="rId19"/>
    <p:sldLayoutId id="2147483655" r:id="rId20"/>
    <p:sldLayoutId id="2147483656" r:id="rId21"/>
    <p:sldLayoutId id="2147483657" r:id="rId22"/>
    <p:sldLayoutId id="2147483658" r:id="rId23"/>
    <p:sldLayoutId id="2147483659"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7.jpg"/><Relationship Id="rId7" Type="http://schemas.openxmlformats.org/officeDocument/2006/relationships/image" Target="../media/image21.jpg"/><Relationship Id="rId2" Type="http://schemas.openxmlformats.org/officeDocument/2006/relationships/image" Target="../media/image16.jpg"/><Relationship Id="rId1" Type="http://schemas.openxmlformats.org/officeDocument/2006/relationships/slideLayout" Target="../slideLayouts/slideLayout1.xml"/><Relationship Id="rId6" Type="http://schemas.openxmlformats.org/officeDocument/2006/relationships/image" Target="../media/image20.jpg"/><Relationship Id="rId11" Type="http://schemas.openxmlformats.org/officeDocument/2006/relationships/image" Target="../media/image25.jpg"/><Relationship Id="rId5" Type="http://schemas.openxmlformats.org/officeDocument/2006/relationships/image" Target="../media/image19.jpg"/><Relationship Id="rId10" Type="http://schemas.openxmlformats.org/officeDocument/2006/relationships/image" Target="../media/image24.jpg"/><Relationship Id="rId4" Type="http://schemas.openxmlformats.org/officeDocument/2006/relationships/image" Target="../media/image18.jpg"/><Relationship Id="rId9" Type="http://schemas.openxmlformats.org/officeDocument/2006/relationships/image" Target="../media/image2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furniture, chest of drawers&#10;&#10;Description automatically generated">
            <a:extLst>
              <a:ext uri="{FF2B5EF4-FFF2-40B4-BE49-F238E27FC236}">
                <a16:creationId xmlns:a16="http://schemas.microsoft.com/office/drawing/2014/main" id="{E302DA82-F51A-479E-A753-B29C25F564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picture containing text, furniture&#10;&#10;Description automatically generated">
            <a:extLst>
              <a:ext uri="{FF2B5EF4-FFF2-40B4-BE49-F238E27FC236}">
                <a16:creationId xmlns:a16="http://schemas.microsoft.com/office/drawing/2014/main" id="{E0A92DAD-C5EA-4E59-B6B4-D42E44EA54D9}"/>
              </a:ext>
            </a:extLst>
          </p:cNvPr>
          <p:cNvPicPr>
            <a:picLocks noChangeAspect="1"/>
          </p:cNvPicPr>
          <p:nvPr/>
        </p:nvPicPr>
        <p:blipFill rotWithShape="1">
          <a:blip r:embed="rId3">
            <a:extLst>
              <a:ext uri="{28A0092B-C50C-407E-A947-70E740481C1C}">
                <a14:useLocalDpi xmlns:a14="http://schemas.microsoft.com/office/drawing/2010/main" val="0"/>
              </a:ext>
            </a:extLst>
          </a:blip>
          <a:srcRect l="3995" t="37971" r="59239" b="41594"/>
          <a:stretch/>
        </p:blipFill>
        <p:spPr>
          <a:xfrm>
            <a:off x="487017" y="2604051"/>
            <a:ext cx="4482548" cy="1401419"/>
          </a:xfrm>
          <a:prstGeom prst="rect">
            <a:avLst/>
          </a:prstGeom>
        </p:spPr>
      </p:pic>
      <p:pic>
        <p:nvPicPr>
          <p:cNvPr id="9" name="Picture 8" descr="Text&#10;&#10;Description automatically generated">
            <a:extLst>
              <a:ext uri="{FF2B5EF4-FFF2-40B4-BE49-F238E27FC236}">
                <a16:creationId xmlns:a16="http://schemas.microsoft.com/office/drawing/2014/main" id="{9311CAA9-AE30-4950-A17A-1E12ED5202E6}"/>
              </a:ext>
            </a:extLst>
          </p:cNvPr>
          <p:cNvPicPr>
            <a:picLocks noChangeAspect="1"/>
          </p:cNvPicPr>
          <p:nvPr/>
        </p:nvPicPr>
        <p:blipFill rotWithShape="1">
          <a:blip r:embed="rId4">
            <a:extLst>
              <a:ext uri="{28A0092B-C50C-407E-A947-70E740481C1C}">
                <a14:useLocalDpi xmlns:a14="http://schemas.microsoft.com/office/drawing/2010/main" val="0"/>
              </a:ext>
            </a:extLst>
          </a:blip>
          <a:srcRect l="49321" t="37971" r="7554" b="40290"/>
          <a:stretch/>
        </p:blipFill>
        <p:spPr>
          <a:xfrm>
            <a:off x="6013174" y="2604051"/>
            <a:ext cx="5257800" cy="1490872"/>
          </a:xfrm>
          <a:prstGeom prst="rect">
            <a:avLst/>
          </a:prstGeom>
        </p:spPr>
      </p:pic>
      <p:pic>
        <p:nvPicPr>
          <p:cNvPr id="11" name="Picture 10" descr="Text&#10;&#10;Description automatically generated">
            <a:extLst>
              <a:ext uri="{FF2B5EF4-FFF2-40B4-BE49-F238E27FC236}">
                <a16:creationId xmlns:a16="http://schemas.microsoft.com/office/drawing/2014/main" id="{05D50019-5027-4829-8981-13F14C7CC29C}"/>
              </a:ext>
            </a:extLst>
          </p:cNvPr>
          <p:cNvPicPr>
            <a:picLocks noChangeAspect="1"/>
          </p:cNvPicPr>
          <p:nvPr/>
        </p:nvPicPr>
        <p:blipFill rotWithShape="1">
          <a:blip r:embed="rId5">
            <a:extLst>
              <a:ext uri="{28A0092B-C50C-407E-A947-70E740481C1C}">
                <a14:useLocalDpi xmlns:a14="http://schemas.microsoft.com/office/drawing/2010/main" val="0"/>
              </a:ext>
            </a:extLst>
          </a:blip>
          <a:srcRect t="56812" r="48560" b="6521"/>
          <a:stretch/>
        </p:blipFill>
        <p:spPr>
          <a:xfrm>
            <a:off x="0" y="3896138"/>
            <a:ext cx="6271591" cy="2514601"/>
          </a:xfrm>
          <a:prstGeom prst="rect">
            <a:avLst/>
          </a:prstGeom>
        </p:spPr>
      </p:pic>
      <p:pic>
        <p:nvPicPr>
          <p:cNvPr id="13" name="Picture 12" descr="Text&#10;&#10;Description automatically generated">
            <a:extLst>
              <a:ext uri="{FF2B5EF4-FFF2-40B4-BE49-F238E27FC236}">
                <a16:creationId xmlns:a16="http://schemas.microsoft.com/office/drawing/2014/main" id="{5AA87BC8-25CB-4551-8A06-001ADA22B858}"/>
              </a:ext>
            </a:extLst>
          </p:cNvPr>
          <p:cNvPicPr>
            <a:picLocks noChangeAspect="1"/>
          </p:cNvPicPr>
          <p:nvPr/>
        </p:nvPicPr>
        <p:blipFill rotWithShape="1">
          <a:blip r:embed="rId6">
            <a:extLst>
              <a:ext uri="{28A0092B-C50C-407E-A947-70E740481C1C}">
                <a14:useLocalDpi xmlns:a14="http://schemas.microsoft.com/office/drawing/2010/main" val="0"/>
              </a:ext>
            </a:extLst>
          </a:blip>
          <a:srcRect l="1794" t="63332" r="50000" b="10435"/>
          <a:stretch/>
        </p:blipFill>
        <p:spPr>
          <a:xfrm>
            <a:off x="218660" y="4343398"/>
            <a:ext cx="5877339" cy="1798985"/>
          </a:xfrm>
          <a:prstGeom prst="rect">
            <a:avLst/>
          </a:prstGeom>
        </p:spPr>
      </p:pic>
      <p:pic>
        <p:nvPicPr>
          <p:cNvPr id="15" name="Picture 14" descr="Text&#10;&#10;Description automatically generated">
            <a:extLst>
              <a:ext uri="{FF2B5EF4-FFF2-40B4-BE49-F238E27FC236}">
                <a16:creationId xmlns:a16="http://schemas.microsoft.com/office/drawing/2014/main" id="{796C1D3C-10BF-46EA-9D7E-4A99827A4112}"/>
              </a:ext>
            </a:extLst>
          </p:cNvPr>
          <p:cNvPicPr>
            <a:picLocks noChangeAspect="1"/>
          </p:cNvPicPr>
          <p:nvPr/>
        </p:nvPicPr>
        <p:blipFill rotWithShape="1">
          <a:blip r:embed="rId7">
            <a:extLst>
              <a:ext uri="{28A0092B-C50C-407E-A947-70E740481C1C}">
                <a14:useLocalDpi xmlns:a14="http://schemas.microsoft.com/office/drawing/2010/main" val="0"/>
              </a:ext>
            </a:extLst>
          </a:blip>
          <a:srcRect l="51440" t="56811" b="6522"/>
          <a:stretch/>
        </p:blipFill>
        <p:spPr>
          <a:xfrm>
            <a:off x="6271590" y="3896138"/>
            <a:ext cx="5920409" cy="2514601"/>
          </a:xfrm>
          <a:prstGeom prst="rect">
            <a:avLst/>
          </a:prstGeom>
        </p:spPr>
      </p:pic>
      <p:pic>
        <p:nvPicPr>
          <p:cNvPr id="17" name="Picture 16" descr="Text&#10;&#10;Description automatically generated">
            <a:extLst>
              <a:ext uri="{FF2B5EF4-FFF2-40B4-BE49-F238E27FC236}">
                <a16:creationId xmlns:a16="http://schemas.microsoft.com/office/drawing/2014/main" id="{2A4CFEBF-52DF-4C49-B55D-936C3ECBBC53}"/>
              </a:ext>
            </a:extLst>
          </p:cNvPr>
          <p:cNvPicPr>
            <a:picLocks noChangeAspect="1"/>
          </p:cNvPicPr>
          <p:nvPr/>
        </p:nvPicPr>
        <p:blipFill rotWithShape="1">
          <a:blip r:embed="rId8">
            <a:extLst>
              <a:ext uri="{28A0092B-C50C-407E-A947-70E740481C1C}">
                <a14:useLocalDpi xmlns:a14="http://schemas.microsoft.com/office/drawing/2010/main" val="0"/>
              </a:ext>
            </a:extLst>
          </a:blip>
          <a:srcRect l="51793" t="63332" r="1793" b="10435"/>
          <a:stretch/>
        </p:blipFill>
        <p:spPr>
          <a:xfrm>
            <a:off x="6314658" y="4343398"/>
            <a:ext cx="5658681" cy="1798985"/>
          </a:xfrm>
          <a:prstGeom prst="rect">
            <a:avLst/>
          </a:prstGeom>
        </p:spPr>
      </p:pic>
      <p:pic>
        <p:nvPicPr>
          <p:cNvPr id="19" name="Picture 18" descr="Text&#10;&#10;Description automatically generated">
            <a:extLst>
              <a:ext uri="{FF2B5EF4-FFF2-40B4-BE49-F238E27FC236}">
                <a16:creationId xmlns:a16="http://schemas.microsoft.com/office/drawing/2014/main" id="{B7DE72A8-BF14-4DC9-BE67-F99333D076B6}"/>
              </a:ext>
            </a:extLst>
          </p:cNvPr>
          <p:cNvPicPr>
            <a:picLocks noChangeAspect="1"/>
          </p:cNvPicPr>
          <p:nvPr/>
        </p:nvPicPr>
        <p:blipFill rotWithShape="1">
          <a:blip r:embed="rId9">
            <a:extLst>
              <a:ext uri="{28A0092B-C50C-407E-A947-70E740481C1C}">
                <a14:useLocalDpi xmlns:a14="http://schemas.microsoft.com/office/drawing/2010/main" val="0"/>
              </a:ext>
            </a:extLst>
          </a:blip>
          <a:srcRect l="40761" t="43188" r="50679" b="43189"/>
          <a:stretch/>
        </p:blipFill>
        <p:spPr>
          <a:xfrm>
            <a:off x="4969564" y="2961862"/>
            <a:ext cx="1043609" cy="934276"/>
          </a:xfrm>
          <a:prstGeom prst="rect">
            <a:avLst/>
          </a:prstGeom>
        </p:spPr>
      </p:pic>
      <p:pic>
        <p:nvPicPr>
          <p:cNvPr id="21" name="Picture 20" descr="Text&#10;&#10;Description automatically generated">
            <a:extLst>
              <a:ext uri="{FF2B5EF4-FFF2-40B4-BE49-F238E27FC236}">
                <a16:creationId xmlns:a16="http://schemas.microsoft.com/office/drawing/2014/main" id="{58A8DB70-6516-474F-92B9-4A551D25AC97}"/>
              </a:ext>
            </a:extLst>
          </p:cNvPr>
          <p:cNvPicPr>
            <a:picLocks noChangeAspect="1"/>
          </p:cNvPicPr>
          <p:nvPr/>
        </p:nvPicPr>
        <p:blipFill rotWithShape="1">
          <a:blip r:embed="rId10">
            <a:extLst>
              <a:ext uri="{28A0092B-C50C-407E-A947-70E740481C1C}">
                <a14:useLocalDpi xmlns:a14="http://schemas.microsoft.com/office/drawing/2010/main" val="0"/>
              </a:ext>
            </a:extLst>
          </a:blip>
          <a:srcRect l="90082" t="37970" r="3995" b="41595"/>
          <a:stretch/>
        </p:blipFill>
        <p:spPr>
          <a:xfrm>
            <a:off x="10982740" y="2604051"/>
            <a:ext cx="722244" cy="1401420"/>
          </a:xfrm>
          <a:prstGeom prst="rect">
            <a:avLst/>
          </a:prstGeom>
        </p:spPr>
      </p:pic>
      <p:pic>
        <p:nvPicPr>
          <p:cNvPr id="23" name="Picture 22" descr="Text&#10;&#10;Description automatically generated">
            <a:extLst>
              <a:ext uri="{FF2B5EF4-FFF2-40B4-BE49-F238E27FC236}">
                <a16:creationId xmlns:a16="http://schemas.microsoft.com/office/drawing/2014/main" id="{36FB1A3F-8868-4F90-8B38-93BAD59DED91}"/>
              </a:ext>
            </a:extLst>
          </p:cNvPr>
          <p:cNvPicPr>
            <a:picLocks noChangeAspect="1"/>
          </p:cNvPicPr>
          <p:nvPr/>
        </p:nvPicPr>
        <p:blipFill rotWithShape="1">
          <a:blip r:embed="rId11">
            <a:extLst>
              <a:ext uri="{28A0092B-C50C-407E-A947-70E740481C1C}">
                <a14:useLocalDpi xmlns:a14="http://schemas.microsoft.com/office/drawing/2010/main" val="0"/>
              </a:ext>
            </a:extLst>
          </a:blip>
          <a:srcRect l="21604" t="8840" r="22962" b="64928"/>
          <a:stretch/>
        </p:blipFill>
        <p:spPr>
          <a:xfrm>
            <a:off x="2633870" y="606286"/>
            <a:ext cx="6758608" cy="1798979"/>
          </a:xfrm>
          <a:prstGeom prst="rect">
            <a:avLst/>
          </a:prstGeom>
        </p:spPr>
      </p:pic>
      <p:pic>
        <p:nvPicPr>
          <p:cNvPr id="25" name="Picture 24" descr="Text&#10;&#10;Description automatically generated">
            <a:extLst>
              <a:ext uri="{FF2B5EF4-FFF2-40B4-BE49-F238E27FC236}">
                <a16:creationId xmlns:a16="http://schemas.microsoft.com/office/drawing/2014/main" id="{6E9FBEE2-46F9-4D70-BD89-C648EFBF5FEF}"/>
              </a:ext>
            </a:extLst>
          </p:cNvPr>
          <p:cNvPicPr>
            <a:picLocks noChangeAspect="1"/>
          </p:cNvPicPr>
          <p:nvPr/>
        </p:nvPicPr>
        <p:blipFill rotWithShape="1">
          <a:blip r:embed="rId11">
            <a:extLst>
              <a:ext uri="{28A0092B-C50C-407E-A947-70E740481C1C}">
                <a14:useLocalDpi xmlns:a14="http://schemas.microsoft.com/office/drawing/2010/main" val="0"/>
              </a:ext>
            </a:extLst>
          </a:blip>
          <a:srcRect l="38967" t="91159" r="38940"/>
          <a:stretch/>
        </p:blipFill>
        <p:spPr>
          <a:xfrm>
            <a:off x="4750904" y="6251714"/>
            <a:ext cx="2693505" cy="606286"/>
          </a:xfrm>
          <a:prstGeom prst="rect">
            <a:avLst/>
          </a:prstGeom>
        </p:spPr>
      </p:pic>
    </p:spTree>
    <p:extLst>
      <p:ext uri="{BB962C8B-B14F-4D97-AF65-F5344CB8AC3E}">
        <p14:creationId xmlns:p14="http://schemas.microsoft.com/office/powerpoint/2010/main" val="22536930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1000"/>
                                        <p:tgtEl>
                                          <p:spTgt spid="11"/>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up)">
                                      <p:cBhvr>
                                        <p:cTn id="24" dur="1000"/>
                                        <p:tgtEl>
                                          <p:spTgt spid="15"/>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37"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outVertical)">
                                      <p:cBhvr>
                                        <p:cTn id="33" dur="500"/>
                                        <p:tgtEl>
                                          <p:spTgt spid="19"/>
                                        </p:tgtEl>
                                      </p:cBhvr>
                                    </p:animEffect>
                                  </p:childTnLst>
                                </p:cTn>
                              </p:par>
                              <p:par>
                                <p:cTn id="34" presetID="16" presetClass="entr" presetSubtype="37"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arn(outVertical)">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barn(inVertical)">
                                      <p:cBhvr>
                                        <p:cTn id="41" dur="500"/>
                                        <p:tgtEl>
                                          <p:spTgt spid="23"/>
                                        </p:tgtEl>
                                      </p:cBhvr>
                                    </p:animEffect>
                                  </p:child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83C77C2-22C8-44B9-96D0-73EA2A171C98}"/>
              </a:ext>
            </a:extLst>
          </p:cNvPr>
          <p:cNvSpPr>
            <a:spLocks noGrp="1"/>
          </p:cNvSpPr>
          <p:nvPr>
            <p:ph idx="1"/>
          </p:nvPr>
        </p:nvSpPr>
        <p:spPr/>
        <p:txBody>
          <a:bodyPr>
            <a:normAutofit fontScale="92500"/>
          </a:bodyPr>
          <a:lstStyle/>
          <a:p>
            <a:r>
              <a:rPr lang="en-US" dirty="0"/>
              <a:t>Do you participate in anything other than Sunday worship?</a:t>
            </a:r>
          </a:p>
          <a:p>
            <a:r>
              <a:rPr lang="en-US" dirty="0"/>
              <a:t>Are you a regular critic, second-guesser and even ridiculer of things the elders do?</a:t>
            </a:r>
          </a:p>
          <a:p>
            <a:r>
              <a:rPr lang="en-US" dirty="0"/>
              <a:t>Do you think deacons should do their work differently?</a:t>
            </a:r>
          </a:p>
          <a:p>
            <a:r>
              <a:rPr lang="en-US" dirty="0"/>
              <a:t>Do you listen to announcements about activities and see the bulletin, but choose to not join in any activities that could involve you?</a:t>
            </a:r>
          </a:p>
          <a:p>
            <a:r>
              <a:rPr lang="en-US" dirty="0"/>
              <a:t>Do you do anything more in evangelism than contribute money to the church or to mission works?</a:t>
            </a:r>
          </a:p>
          <a:p>
            <a:r>
              <a:rPr lang="en-US" dirty="0"/>
              <a:t>Have you ever reached out to a lost soul with an invitation to the church, with information about New Testament Christianity, with a request to study the Bible?</a:t>
            </a:r>
          </a:p>
          <a:p>
            <a:r>
              <a:rPr lang="en-US" dirty="0"/>
              <a:t>Have you ever volunteered to an elder or deacon to help with a project or special need?</a:t>
            </a:r>
          </a:p>
        </p:txBody>
      </p:sp>
    </p:spTree>
    <p:extLst>
      <p:ext uri="{BB962C8B-B14F-4D97-AF65-F5344CB8AC3E}">
        <p14:creationId xmlns:p14="http://schemas.microsoft.com/office/powerpoint/2010/main" val="3294218887"/>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left)">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wipe(left)">
                                      <p:cBhvr>
                                        <p:cTn id="3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83C77C2-22C8-44B9-96D0-73EA2A171C98}"/>
              </a:ext>
            </a:extLst>
          </p:cNvPr>
          <p:cNvSpPr>
            <a:spLocks noGrp="1"/>
          </p:cNvSpPr>
          <p:nvPr>
            <p:ph idx="1"/>
          </p:nvPr>
        </p:nvSpPr>
        <p:spPr/>
        <p:txBody>
          <a:bodyPr>
            <a:normAutofit/>
          </a:bodyPr>
          <a:lstStyle/>
          <a:p>
            <a:r>
              <a:rPr lang="en-US" dirty="0"/>
              <a:t>Are you participating in as many activities outside Sunday worship </a:t>
            </a:r>
            <a:br>
              <a:rPr lang="en-US" dirty="0"/>
            </a:br>
            <a:r>
              <a:rPr lang="en-US" dirty="0"/>
              <a:t>as you can?</a:t>
            </a:r>
          </a:p>
          <a:p>
            <a:r>
              <a:rPr lang="en-US" dirty="0"/>
              <a:t>Do you thank the elders and deacons for the work they do?</a:t>
            </a:r>
          </a:p>
          <a:p>
            <a:r>
              <a:rPr lang="en-US" dirty="0"/>
              <a:t>Do you regularly look for opportunities where you can be involved?</a:t>
            </a:r>
          </a:p>
          <a:p>
            <a:r>
              <a:rPr lang="en-US" dirty="0"/>
              <a:t>Do you enjoy trying to reach out to others with the gospel?  </a:t>
            </a:r>
          </a:p>
          <a:p>
            <a:r>
              <a:rPr lang="en-US" dirty="0"/>
              <a:t>Do you encourage other members to get involved in church activities?</a:t>
            </a:r>
          </a:p>
        </p:txBody>
      </p:sp>
    </p:spTree>
    <p:extLst>
      <p:ext uri="{BB962C8B-B14F-4D97-AF65-F5344CB8AC3E}">
        <p14:creationId xmlns:p14="http://schemas.microsoft.com/office/powerpoint/2010/main" val="793529017"/>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83C77C2-22C8-44B9-96D0-73EA2A171C98}"/>
              </a:ext>
            </a:extLst>
          </p:cNvPr>
          <p:cNvSpPr>
            <a:spLocks noGrp="1"/>
          </p:cNvSpPr>
          <p:nvPr>
            <p:ph idx="1"/>
          </p:nvPr>
        </p:nvSpPr>
        <p:spPr/>
        <p:txBody>
          <a:bodyPr>
            <a:normAutofit/>
          </a:bodyPr>
          <a:lstStyle/>
          <a:p>
            <a:r>
              <a:rPr lang="en-US" dirty="0"/>
              <a:t>Make the church my number one priority (Matt. 6:33)</a:t>
            </a:r>
          </a:p>
          <a:p>
            <a:r>
              <a:rPr lang="en-US" dirty="0"/>
              <a:t>Labor diligently with my brethren and for the Lord (1 Cor. 3:6-9)</a:t>
            </a:r>
          </a:p>
          <a:p>
            <a:r>
              <a:rPr lang="en-US" dirty="0"/>
              <a:t>Find my motivation daily in the love of Christ (2 Cor. 5:14; 1 John 5:3)</a:t>
            </a:r>
          </a:p>
        </p:txBody>
      </p:sp>
    </p:spTree>
    <p:extLst>
      <p:ext uri="{BB962C8B-B14F-4D97-AF65-F5344CB8AC3E}">
        <p14:creationId xmlns:p14="http://schemas.microsoft.com/office/powerpoint/2010/main" val="2960348120"/>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83C77C2-22C8-44B9-96D0-73EA2A171C98}"/>
              </a:ext>
            </a:extLst>
          </p:cNvPr>
          <p:cNvSpPr>
            <a:spLocks noGrp="1"/>
          </p:cNvSpPr>
          <p:nvPr>
            <p:ph idx="1"/>
          </p:nvPr>
        </p:nvSpPr>
        <p:spPr/>
        <p:txBody>
          <a:bodyPr>
            <a:normAutofit fontScale="85000" lnSpcReduction="20000"/>
          </a:bodyPr>
          <a:lstStyle/>
          <a:p>
            <a:r>
              <a:rPr lang="en-US" dirty="0"/>
              <a:t>Do you wait for others to do something for you?</a:t>
            </a:r>
          </a:p>
          <a:p>
            <a:r>
              <a:rPr lang="en-US" dirty="0"/>
              <a:t>Do you expect others to do things for you?</a:t>
            </a:r>
          </a:p>
          <a:p>
            <a:r>
              <a:rPr lang="en-US" dirty="0"/>
              <a:t>Do you complain that “nobody ever” does anything for me?</a:t>
            </a:r>
          </a:p>
          <a:p>
            <a:r>
              <a:rPr lang="en-US" dirty="0"/>
              <a:t>Do you complain that “nobody ever” calls to check on me?</a:t>
            </a:r>
          </a:p>
          <a:p>
            <a:r>
              <a:rPr lang="en-US" dirty="0"/>
              <a:t>Do you complain that “nobody ever” sends me a card?</a:t>
            </a:r>
          </a:p>
          <a:p>
            <a:r>
              <a:rPr lang="en-US" dirty="0"/>
              <a:t>Do you complain that “nobody ever” invites me to their house?</a:t>
            </a:r>
          </a:p>
          <a:p>
            <a:r>
              <a:rPr lang="en-US" dirty="0"/>
              <a:t>Do you justify your inactivity on the apparent inactivity of others?</a:t>
            </a:r>
          </a:p>
          <a:p>
            <a:r>
              <a:rPr lang="en-US" dirty="0"/>
              <a:t>Do you compare the efforts you make to the efforts that others make?</a:t>
            </a:r>
          </a:p>
          <a:p>
            <a:r>
              <a:rPr lang="en-US" dirty="0"/>
              <a:t>Do you compare what is done for other members with what is done (or not done) for you?</a:t>
            </a:r>
          </a:p>
          <a:p>
            <a:r>
              <a:rPr lang="en-US" dirty="0"/>
              <a:t>Do you keep track of how other members seem to mistreat you?</a:t>
            </a:r>
          </a:p>
          <a:p>
            <a:r>
              <a:rPr lang="en-US" dirty="0"/>
              <a:t>Have you disengaged from the church and from members because you don’t think anyone likes you or because you got your feelings hurt?</a:t>
            </a:r>
          </a:p>
        </p:txBody>
      </p:sp>
    </p:spTree>
    <p:extLst>
      <p:ext uri="{BB962C8B-B14F-4D97-AF65-F5344CB8AC3E}">
        <p14:creationId xmlns:p14="http://schemas.microsoft.com/office/powerpoint/2010/main" val="3871972653"/>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left)">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wipe(left)">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wipe(left)">
                                      <p:cBhvr>
                                        <p:cTn id="42" dur="5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wipe(left)">
                                      <p:cBhvr>
                                        <p:cTn id="47" dur="500"/>
                                        <p:tgtEl>
                                          <p:spTgt spid="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
                                            <p:txEl>
                                              <p:pRg st="9" end="9"/>
                                            </p:txEl>
                                          </p:spTgt>
                                        </p:tgtEl>
                                        <p:attrNameLst>
                                          <p:attrName>style.visibility</p:attrName>
                                        </p:attrNameLst>
                                      </p:cBhvr>
                                      <p:to>
                                        <p:strVal val="visible"/>
                                      </p:to>
                                    </p:set>
                                    <p:animEffect transition="in" filter="wipe(left)">
                                      <p:cBhvr>
                                        <p:cTn id="52" dur="500"/>
                                        <p:tgtEl>
                                          <p:spTgt spid="2">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
                                            <p:txEl>
                                              <p:pRg st="10" end="10"/>
                                            </p:txEl>
                                          </p:spTgt>
                                        </p:tgtEl>
                                        <p:attrNameLst>
                                          <p:attrName>style.visibility</p:attrName>
                                        </p:attrNameLst>
                                      </p:cBhvr>
                                      <p:to>
                                        <p:strVal val="visible"/>
                                      </p:to>
                                    </p:set>
                                    <p:animEffect transition="in" filter="wipe(left)">
                                      <p:cBhvr>
                                        <p:cTn id="57"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83C77C2-22C8-44B9-96D0-73EA2A171C98}"/>
              </a:ext>
            </a:extLst>
          </p:cNvPr>
          <p:cNvSpPr>
            <a:spLocks noGrp="1"/>
          </p:cNvSpPr>
          <p:nvPr>
            <p:ph idx="1"/>
          </p:nvPr>
        </p:nvSpPr>
        <p:spPr/>
        <p:txBody>
          <a:bodyPr>
            <a:normAutofit fontScale="92500" lnSpcReduction="10000"/>
          </a:bodyPr>
          <a:lstStyle/>
          <a:p>
            <a:r>
              <a:rPr lang="en-US" dirty="0"/>
              <a:t>Do you make the calls, send the cards and invite folks into your home</a:t>
            </a:r>
            <a:br>
              <a:rPr lang="en-US" dirty="0"/>
            </a:br>
            <a:r>
              <a:rPr lang="en-US" dirty="0"/>
              <a:t>even if/when they don’t do it for you?</a:t>
            </a:r>
          </a:p>
          <a:p>
            <a:r>
              <a:rPr lang="en-US" dirty="0"/>
              <a:t>Do you find joy in simply “doing unto others”?</a:t>
            </a:r>
          </a:p>
          <a:p>
            <a:r>
              <a:rPr lang="en-US" dirty="0"/>
              <a:t>Do you find joy in doing good for others, even if no one ever does good </a:t>
            </a:r>
            <a:br>
              <a:rPr lang="en-US" dirty="0"/>
            </a:br>
            <a:r>
              <a:rPr lang="en-US" dirty="0"/>
              <a:t>“unto you”?</a:t>
            </a:r>
          </a:p>
          <a:p>
            <a:r>
              <a:rPr lang="en-US" dirty="0"/>
              <a:t>Do you find joy in doing good for others who cannot do for themselves?</a:t>
            </a:r>
          </a:p>
          <a:p>
            <a:r>
              <a:rPr lang="en-US" dirty="0"/>
              <a:t>Do you find joy in doing good for others who are not the nicest people sometimes?</a:t>
            </a:r>
          </a:p>
          <a:p>
            <a:r>
              <a:rPr lang="en-US" dirty="0"/>
              <a:t>Do you find joy in doing good for others who are not folks you would particularly like to hang around?</a:t>
            </a:r>
          </a:p>
          <a:p>
            <a:r>
              <a:rPr lang="en-US" dirty="0"/>
              <a:t>Do you find joy in doing good for others who cannot do good in return to you?</a:t>
            </a:r>
          </a:p>
          <a:p>
            <a:r>
              <a:rPr lang="en-US" dirty="0"/>
              <a:t>Do you find joy in doing good for others even if they never know you were the one who did it?</a:t>
            </a:r>
          </a:p>
        </p:txBody>
      </p:sp>
    </p:spTree>
    <p:extLst>
      <p:ext uri="{BB962C8B-B14F-4D97-AF65-F5344CB8AC3E}">
        <p14:creationId xmlns:p14="http://schemas.microsoft.com/office/powerpoint/2010/main" val="3445881054"/>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left)">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wipe(left)">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wipe(left)">
                                      <p:cBhvr>
                                        <p:cTn id="4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83C77C2-22C8-44B9-96D0-73EA2A171C98}"/>
              </a:ext>
            </a:extLst>
          </p:cNvPr>
          <p:cNvSpPr>
            <a:spLocks noGrp="1"/>
          </p:cNvSpPr>
          <p:nvPr>
            <p:ph idx="1"/>
          </p:nvPr>
        </p:nvSpPr>
        <p:spPr/>
        <p:txBody>
          <a:bodyPr>
            <a:normAutofit/>
          </a:bodyPr>
          <a:lstStyle/>
          <a:p>
            <a:r>
              <a:rPr lang="en-US" dirty="0"/>
              <a:t>Love them all (Matt. 22:39; 1 John 4:7-8; 1 Thess. 3:12)</a:t>
            </a:r>
          </a:p>
          <a:p>
            <a:r>
              <a:rPr lang="en-US" dirty="0"/>
              <a:t>Humble myself and do what is best for them (Phil. 2:3-5)</a:t>
            </a:r>
          </a:p>
          <a:p>
            <a:r>
              <a:rPr lang="en-US" dirty="0"/>
              <a:t>Take the initiative (Matt. 7:12; John 13:1-5)</a:t>
            </a:r>
          </a:p>
        </p:txBody>
      </p:sp>
    </p:spTree>
    <p:extLst>
      <p:ext uri="{BB962C8B-B14F-4D97-AF65-F5344CB8AC3E}">
        <p14:creationId xmlns:p14="http://schemas.microsoft.com/office/powerpoint/2010/main" val="3572645853"/>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83C77C2-22C8-44B9-96D0-73EA2A171C98}"/>
              </a:ext>
            </a:extLst>
          </p:cNvPr>
          <p:cNvSpPr>
            <a:spLocks noGrp="1"/>
          </p:cNvSpPr>
          <p:nvPr>
            <p:ph idx="1"/>
          </p:nvPr>
        </p:nvSpPr>
        <p:spPr/>
        <p:txBody>
          <a:bodyPr>
            <a:normAutofit/>
          </a:bodyPr>
          <a:lstStyle/>
          <a:p>
            <a:r>
              <a:rPr lang="en-US" dirty="0"/>
              <a:t>Jesus was the Master Contributor</a:t>
            </a:r>
          </a:p>
          <a:p>
            <a:pPr lvl="1"/>
            <a:r>
              <a:rPr lang="en-US" dirty="0"/>
              <a:t>Jesus did not come to be served but to serve (Matt. 20:28)</a:t>
            </a:r>
          </a:p>
          <a:p>
            <a:pPr lvl="1"/>
            <a:r>
              <a:rPr lang="en-US" dirty="0"/>
              <a:t>Jesus did not come to do His will but the Father’s will (John 5:30; 6:38; 8:28-29)</a:t>
            </a:r>
          </a:p>
          <a:p>
            <a:pPr lvl="1"/>
            <a:r>
              <a:rPr lang="en-US" dirty="0"/>
              <a:t>Jesus gave His all to us and for us (Rom. 8:32; Gal. 1:4; 2:20; Tit. 2:14)</a:t>
            </a:r>
          </a:p>
          <a:p>
            <a:r>
              <a:rPr lang="en-US" dirty="0"/>
              <a:t>Jesus will judge whether you have been a consumer or a contributor </a:t>
            </a:r>
          </a:p>
          <a:p>
            <a:pPr lvl="1"/>
            <a:r>
              <a:rPr lang="en-US" dirty="0"/>
              <a:t>Judgment will be based on what you do and don’t do (2 Cor. 5:10; Jas. 4:17)</a:t>
            </a:r>
          </a:p>
          <a:p>
            <a:pPr lvl="1"/>
            <a:r>
              <a:rPr lang="en-US" dirty="0"/>
              <a:t>Your judgment will not be based on what others do or don’t do</a:t>
            </a:r>
          </a:p>
        </p:txBody>
      </p:sp>
    </p:spTree>
    <p:extLst>
      <p:ext uri="{BB962C8B-B14F-4D97-AF65-F5344CB8AC3E}">
        <p14:creationId xmlns:p14="http://schemas.microsoft.com/office/powerpoint/2010/main" val="287047746"/>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left)">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wipe(left)">
                                      <p:cBhvr>
                                        <p:cTn id="3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83C77C2-22C8-44B9-96D0-73EA2A171C98}"/>
              </a:ext>
            </a:extLst>
          </p:cNvPr>
          <p:cNvSpPr>
            <a:spLocks noGrp="1"/>
          </p:cNvSpPr>
          <p:nvPr>
            <p:ph idx="1"/>
          </p:nvPr>
        </p:nvSpPr>
        <p:spPr/>
        <p:txBody>
          <a:bodyPr>
            <a:normAutofit/>
          </a:bodyPr>
          <a:lstStyle/>
          <a:p>
            <a:r>
              <a:rPr lang="en-US" dirty="0"/>
              <a:t>Believe Jesus is the Son of God – John 8:24</a:t>
            </a:r>
          </a:p>
          <a:p>
            <a:r>
              <a:rPr lang="en-US" dirty="0"/>
              <a:t>Repent of your sins and turn to God – Luke 13:3</a:t>
            </a:r>
          </a:p>
          <a:p>
            <a:r>
              <a:rPr lang="en-US" dirty="0"/>
              <a:t>Confess your faith in Jesus Christ – Matthew 10:32</a:t>
            </a:r>
          </a:p>
          <a:p>
            <a:r>
              <a:rPr lang="en-US" dirty="0"/>
              <a:t>Be immersed into Christ – Mark 16:16</a:t>
            </a:r>
          </a:p>
          <a:p>
            <a:pPr lvl="1"/>
            <a:r>
              <a:rPr lang="en-US" dirty="0"/>
              <a:t>God will forgive all of your sins – Act 2:38</a:t>
            </a:r>
          </a:p>
          <a:p>
            <a:pPr lvl="1"/>
            <a:r>
              <a:rPr lang="en-US" dirty="0"/>
              <a:t>God will add you to His church – Acts 2:47</a:t>
            </a:r>
          </a:p>
          <a:p>
            <a:pPr lvl="1"/>
            <a:r>
              <a:rPr lang="en-US" dirty="0"/>
              <a:t>God will enroll you in heaven – Hebrews 12:23</a:t>
            </a:r>
          </a:p>
          <a:p>
            <a:r>
              <a:rPr lang="en-US" dirty="0"/>
              <a:t>Be faithful, always abounding in His work – 1 Corinthians 15:58</a:t>
            </a:r>
          </a:p>
          <a:p>
            <a:pPr lvl="1"/>
            <a:r>
              <a:rPr lang="en-US" dirty="0"/>
              <a:t>If you’ve strayed, repent and turn away from your sins – Acts 8:22</a:t>
            </a:r>
          </a:p>
          <a:p>
            <a:pPr lvl="1"/>
            <a:r>
              <a:rPr lang="en-US" dirty="0"/>
              <a:t>If you’ve strayed, confess your sins and ask for forgiveness – 1 John 1:9</a:t>
            </a:r>
          </a:p>
        </p:txBody>
      </p:sp>
    </p:spTree>
    <p:extLst>
      <p:ext uri="{BB962C8B-B14F-4D97-AF65-F5344CB8AC3E}">
        <p14:creationId xmlns:p14="http://schemas.microsoft.com/office/powerpoint/2010/main" val="3719743669"/>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wipe(left)">
                                      <p:cBhvr>
                                        <p:cTn id="26" dur="500"/>
                                        <p:tgtEl>
                                          <p:spTgt spid="2">
                                            <p:txEl>
                                              <p:pRg st="4" end="4"/>
                                            </p:txEl>
                                          </p:spTgt>
                                        </p:tgtEl>
                                      </p:cBhvr>
                                    </p:animEffect>
                                  </p:childTnLst>
                                </p:cTn>
                              </p:par>
                            </p:childTnLst>
                          </p:cTn>
                        </p:par>
                        <p:par>
                          <p:cTn id="27" fill="hold">
                            <p:stCondLst>
                              <p:cond delay="1000"/>
                            </p:stCondLst>
                            <p:childTnLst>
                              <p:par>
                                <p:cTn id="28" presetID="22" presetClass="entr" presetSubtype="8" fill="hold" nodeType="after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Effect transition="in" filter="wipe(left)">
                                      <p:cBhvr>
                                        <p:cTn id="30" dur="500"/>
                                        <p:tgtEl>
                                          <p:spTgt spid="2">
                                            <p:txEl>
                                              <p:pRg st="5" end="5"/>
                                            </p:txEl>
                                          </p:spTgt>
                                        </p:tgtEl>
                                      </p:cBhvr>
                                    </p:animEffect>
                                  </p:childTnLst>
                                </p:cTn>
                              </p:par>
                            </p:childTnLst>
                          </p:cTn>
                        </p:par>
                        <p:par>
                          <p:cTn id="31" fill="hold">
                            <p:stCondLst>
                              <p:cond delay="1500"/>
                            </p:stCondLst>
                            <p:childTnLst>
                              <p:par>
                                <p:cTn id="32" presetID="22" presetClass="entr" presetSubtype="8" fill="hold" nodeType="afterEffect">
                                  <p:stCondLst>
                                    <p:cond delay="0"/>
                                  </p:stCondLst>
                                  <p:childTnLst>
                                    <p:set>
                                      <p:cBhvr>
                                        <p:cTn id="33" dur="1" fill="hold">
                                          <p:stCondLst>
                                            <p:cond delay="0"/>
                                          </p:stCondLst>
                                        </p:cTn>
                                        <p:tgtEl>
                                          <p:spTgt spid="2">
                                            <p:txEl>
                                              <p:pRg st="6" end="6"/>
                                            </p:txEl>
                                          </p:spTgt>
                                        </p:tgtEl>
                                        <p:attrNameLst>
                                          <p:attrName>style.visibility</p:attrName>
                                        </p:attrNameLst>
                                      </p:cBhvr>
                                      <p:to>
                                        <p:strVal val="visible"/>
                                      </p:to>
                                    </p:set>
                                    <p:animEffect transition="in" filter="wipe(left)">
                                      <p:cBhvr>
                                        <p:cTn id="34" dur="500"/>
                                        <p:tgtEl>
                                          <p:spTgt spid="2">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
                                            <p:txEl>
                                              <p:pRg st="7" end="7"/>
                                            </p:txEl>
                                          </p:spTgt>
                                        </p:tgtEl>
                                        <p:attrNameLst>
                                          <p:attrName>style.visibility</p:attrName>
                                        </p:attrNameLst>
                                      </p:cBhvr>
                                      <p:to>
                                        <p:strVal val="visible"/>
                                      </p:to>
                                    </p:set>
                                    <p:animEffect transition="in" filter="wipe(left)">
                                      <p:cBhvr>
                                        <p:cTn id="39" dur="500"/>
                                        <p:tgtEl>
                                          <p:spTgt spid="2">
                                            <p:txEl>
                                              <p:pRg st="7" end="7"/>
                                            </p:txEl>
                                          </p:spTgt>
                                        </p:tgtEl>
                                      </p:cBhvr>
                                    </p:animEffect>
                                  </p:childTnLst>
                                </p:cTn>
                              </p:par>
                            </p:childTnLst>
                          </p:cTn>
                        </p:par>
                        <p:par>
                          <p:cTn id="40" fill="hold">
                            <p:stCondLst>
                              <p:cond delay="500"/>
                            </p:stCondLst>
                            <p:childTnLst>
                              <p:par>
                                <p:cTn id="41" presetID="22" presetClass="entr" presetSubtype="8" fill="hold" nodeType="afterEffect">
                                  <p:stCondLst>
                                    <p:cond delay="0"/>
                                  </p:stCondLst>
                                  <p:childTnLst>
                                    <p:set>
                                      <p:cBhvr>
                                        <p:cTn id="42" dur="1" fill="hold">
                                          <p:stCondLst>
                                            <p:cond delay="0"/>
                                          </p:stCondLst>
                                        </p:cTn>
                                        <p:tgtEl>
                                          <p:spTgt spid="2">
                                            <p:txEl>
                                              <p:pRg st="8" end="8"/>
                                            </p:txEl>
                                          </p:spTgt>
                                        </p:tgtEl>
                                        <p:attrNameLst>
                                          <p:attrName>style.visibility</p:attrName>
                                        </p:attrNameLst>
                                      </p:cBhvr>
                                      <p:to>
                                        <p:strVal val="visible"/>
                                      </p:to>
                                    </p:set>
                                    <p:animEffect transition="in" filter="wipe(left)">
                                      <p:cBhvr>
                                        <p:cTn id="43" dur="500"/>
                                        <p:tgtEl>
                                          <p:spTgt spid="2">
                                            <p:txEl>
                                              <p:pRg st="8" end="8"/>
                                            </p:txEl>
                                          </p:spTgt>
                                        </p:tgtEl>
                                      </p:cBhvr>
                                    </p:animEffect>
                                  </p:childTnLst>
                                </p:cTn>
                              </p:par>
                            </p:childTnLst>
                          </p:cTn>
                        </p:par>
                        <p:par>
                          <p:cTn id="44" fill="hold">
                            <p:stCondLst>
                              <p:cond delay="1000"/>
                            </p:stCondLst>
                            <p:childTnLst>
                              <p:par>
                                <p:cTn id="45" presetID="22" presetClass="entr" presetSubtype="8" fill="hold" nodeType="afterEffect">
                                  <p:stCondLst>
                                    <p:cond delay="0"/>
                                  </p:stCondLst>
                                  <p:childTnLst>
                                    <p:set>
                                      <p:cBhvr>
                                        <p:cTn id="46" dur="1" fill="hold">
                                          <p:stCondLst>
                                            <p:cond delay="0"/>
                                          </p:stCondLst>
                                        </p:cTn>
                                        <p:tgtEl>
                                          <p:spTgt spid="2">
                                            <p:txEl>
                                              <p:pRg st="9" end="9"/>
                                            </p:txEl>
                                          </p:spTgt>
                                        </p:tgtEl>
                                        <p:attrNameLst>
                                          <p:attrName>style.visibility</p:attrName>
                                        </p:attrNameLst>
                                      </p:cBhvr>
                                      <p:to>
                                        <p:strVal val="visible"/>
                                      </p:to>
                                    </p:set>
                                    <p:animEffect transition="in" filter="wipe(left)">
                                      <p:cBhvr>
                                        <p:cTn id="47"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83C77C2-22C8-44B9-96D0-73EA2A171C98}"/>
              </a:ext>
            </a:extLst>
          </p:cNvPr>
          <p:cNvSpPr>
            <a:spLocks noGrp="1"/>
          </p:cNvSpPr>
          <p:nvPr>
            <p:ph idx="1"/>
          </p:nvPr>
        </p:nvSpPr>
        <p:spPr>
          <a:xfrm>
            <a:off x="225803" y="2018572"/>
            <a:ext cx="11966197" cy="4839428"/>
          </a:xfrm>
        </p:spPr>
        <p:txBody>
          <a:bodyPr>
            <a:normAutofit/>
          </a:bodyPr>
          <a:lstStyle/>
          <a:p>
            <a:r>
              <a:rPr lang="en-US" dirty="0"/>
              <a:t>Jesus warns about following Him just for the benefits (John 6:26)</a:t>
            </a:r>
          </a:p>
          <a:p>
            <a:r>
              <a:rPr lang="en-US" dirty="0"/>
              <a:t>Jesus advises that the real “blessed” life is not the “receiving” life (Acts 20:35)</a:t>
            </a:r>
          </a:p>
          <a:p>
            <a:r>
              <a:rPr lang="en-US" dirty="0"/>
              <a:t>Jesus likens one who “hears” but does not “do” to a foolish man (Mt. 7:26-27)</a:t>
            </a:r>
          </a:p>
          <a:p>
            <a:r>
              <a:rPr lang="en-US" dirty="0"/>
              <a:t>Jesus vividly portrays their doom on the day of judgment (Matt. 25:1-46)</a:t>
            </a:r>
          </a:p>
        </p:txBody>
      </p:sp>
    </p:spTree>
    <p:extLst>
      <p:ext uri="{BB962C8B-B14F-4D97-AF65-F5344CB8AC3E}">
        <p14:creationId xmlns:p14="http://schemas.microsoft.com/office/powerpoint/2010/main" val="1436640432"/>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83C77C2-22C8-44B9-96D0-73EA2A171C98}"/>
              </a:ext>
            </a:extLst>
          </p:cNvPr>
          <p:cNvSpPr>
            <a:spLocks noGrp="1"/>
          </p:cNvSpPr>
          <p:nvPr>
            <p:ph idx="1"/>
          </p:nvPr>
        </p:nvSpPr>
        <p:spPr/>
        <p:txBody>
          <a:bodyPr>
            <a:normAutofit/>
          </a:bodyPr>
          <a:lstStyle/>
          <a:p>
            <a:r>
              <a:rPr lang="en-US" dirty="0"/>
              <a:t>We must be contributors to the cause of Christ</a:t>
            </a:r>
          </a:p>
          <a:p>
            <a:pPr lvl="1"/>
            <a:r>
              <a:rPr lang="en-US" dirty="0"/>
              <a:t>1 Cor. 15:58; Luke 9:23-24; John 6:27; Eph. 2:10; Heb. 13:21; Jas. 1:25</a:t>
            </a:r>
          </a:p>
          <a:p>
            <a:r>
              <a:rPr lang="en-US" dirty="0"/>
              <a:t>We must be contributors to the good of others </a:t>
            </a:r>
          </a:p>
          <a:p>
            <a:pPr lvl="1"/>
            <a:r>
              <a:rPr lang="en-US" dirty="0"/>
              <a:t>Luke 6:31; Gal. 6:10; Luke 10:37; 1 Thess. 5:15; 1 Tim. 6:18; Heb. 13:16</a:t>
            </a:r>
          </a:p>
          <a:p>
            <a:r>
              <a:rPr lang="en-US" dirty="0"/>
              <a:t>We must be contributors to the good of our brethren</a:t>
            </a:r>
          </a:p>
          <a:p>
            <a:pPr lvl="1"/>
            <a:r>
              <a:rPr lang="en-US" dirty="0"/>
              <a:t>Gal. 5:13; 6:2, 10; Heb. 10:24; 1 Thess. 4:9; 5:14; Rom. 12:1-16; Heb. 13:1</a:t>
            </a:r>
          </a:p>
        </p:txBody>
      </p:sp>
    </p:spTree>
    <p:extLst>
      <p:ext uri="{BB962C8B-B14F-4D97-AF65-F5344CB8AC3E}">
        <p14:creationId xmlns:p14="http://schemas.microsoft.com/office/powerpoint/2010/main" val="639887436"/>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ipe(left)">
                                      <p:cBhvr>
                                        <p:cTn id="11" dur="500"/>
                                        <p:tgtEl>
                                          <p:spTgt spid="2">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wipe(left)">
                                      <p:cBhvr>
                                        <p:cTn id="16" dur="500"/>
                                        <p:tgtEl>
                                          <p:spTgt spid="2">
                                            <p:txEl>
                                              <p:pRg st="2" end="2"/>
                                            </p:txEl>
                                          </p:spTgt>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wipe(left)">
                                      <p:cBhvr>
                                        <p:cTn id="20" dur="5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wipe(left)">
                                      <p:cBhvr>
                                        <p:cTn id="25" dur="500"/>
                                        <p:tgtEl>
                                          <p:spTgt spid="2">
                                            <p:txEl>
                                              <p:pRg st="4" end="4"/>
                                            </p:txEl>
                                          </p:spTgt>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animEffect transition="in" filter="wipe(left)">
                                      <p:cBhvr>
                                        <p:cTn id="29"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0903785"/>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83C77C2-22C8-44B9-96D0-73EA2A171C98}"/>
              </a:ext>
            </a:extLst>
          </p:cNvPr>
          <p:cNvSpPr>
            <a:spLocks noGrp="1"/>
          </p:cNvSpPr>
          <p:nvPr>
            <p:ph idx="1"/>
          </p:nvPr>
        </p:nvSpPr>
        <p:spPr/>
        <p:txBody>
          <a:bodyPr>
            <a:normAutofit/>
          </a:bodyPr>
          <a:lstStyle/>
          <a:p>
            <a:r>
              <a:rPr lang="en-US" dirty="0"/>
              <a:t>Do you often find worship services boring?</a:t>
            </a:r>
          </a:p>
          <a:p>
            <a:r>
              <a:rPr lang="en-US" dirty="0"/>
              <a:t>Do you often leave thinking you didn’t get anything out of it?</a:t>
            </a:r>
          </a:p>
          <a:p>
            <a:r>
              <a:rPr lang="en-US" dirty="0"/>
              <a:t>Do you not enjoy the preaching of God’s Word in worship?</a:t>
            </a:r>
          </a:p>
          <a:p>
            <a:r>
              <a:rPr lang="en-US" dirty="0"/>
              <a:t>Are you often concerned about the length of the sermon and/or worship?</a:t>
            </a:r>
          </a:p>
          <a:p>
            <a:r>
              <a:rPr lang="en-US" dirty="0"/>
              <a:t>Do you only come to morning worship, with no desire or thought to ever come to evening worship or to Bible classes?</a:t>
            </a:r>
          </a:p>
          <a:p>
            <a:r>
              <a:rPr lang="en-US" dirty="0"/>
              <a:t>Do you ever consider staying when we have early afternoon worship?</a:t>
            </a:r>
          </a:p>
          <a:p>
            <a:r>
              <a:rPr lang="en-US" dirty="0"/>
              <a:t>Do you get tired of singing “the same old songs every time”?</a:t>
            </a:r>
          </a:p>
          <a:p>
            <a:r>
              <a:rPr lang="en-US" dirty="0"/>
              <a:t>Do you think there’s too much dead time during the Lord’s Supper?</a:t>
            </a:r>
          </a:p>
        </p:txBody>
      </p:sp>
    </p:spTree>
    <p:extLst>
      <p:ext uri="{BB962C8B-B14F-4D97-AF65-F5344CB8AC3E}">
        <p14:creationId xmlns:p14="http://schemas.microsoft.com/office/powerpoint/2010/main" val="3132695644"/>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left)">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wipe(left)">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wipe(left)">
                                      <p:cBhvr>
                                        <p:cTn id="4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83C77C2-22C8-44B9-96D0-73EA2A171C98}"/>
              </a:ext>
            </a:extLst>
          </p:cNvPr>
          <p:cNvSpPr>
            <a:spLocks noGrp="1"/>
          </p:cNvSpPr>
          <p:nvPr>
            <p:ph idx="1"/>
          </p:nvPr>
        </p:nvSpPr>
        <p:spPr/>
        <p:txBody>
          <a:bodyPr>
            <a:normAutofit/>
          </a:bodyPr>
          <a:lstStyle/>
          <a:p>
            <a:r>
              <a:rPr lang="en-US" dirty="0"/>
              <a:t>Do you spend much of the worship service doing something else </a:t>
            </a:r>
            <a:br>
              <a:rPr lang="en-US" dirty="0"/>
            </a:br>
            <a:r>
              <a:rPr lang="en-US" dirty="0"/>
              <a:t>other than worshiping, like reading a novel, scrolling social media, playing a game, texting friends, making a list for the week?</a:t>
            </a:r>
          </a:p>
          <a:p>
            <a:r>
              <a:rPr lang="en-US" dirty="0"/>
              <a:t>For men who lead or serve in worship, do you draw attention to yourself or keep it on God?</a:t>
            </a:r>
          </a:p>
          <a:p>
            <a:r>
              <a:rPr lang="en-US" dirty="0"/>
              <a:t>Can you usually justify just about any reason for missing worship?</a:t>
            </a:r>
          </a:p>
          <a:p>
            <a:r>
              <a:rPr lang="en-US" dirty="0"/>
              <a:t>Do you enjoy and even prefer watching services online rather </a:t>
            </a:r>
            <a:r>
              <a:rPr lang="en-US"/>
              <a:t>than being here </a:t>
            </a:r>
            <a:r>
              <a:rPr lang="en-US" dirty="0"/>
              <a:t>in-person?  </a:t>
            </a:r>
          </a:p>
          <a:p>
            <a:r>
              <a:rPr lang="en-US" dirty="0"/>
              <a:t>Do you ever think about what impact your absence has on others?</a:t>
            </a:r>
          </a:p>
          <a:p>
            <a:endParaRPr lang="en-US" dirty="0"/>
          </a:p>
        </p:txBody>
      </p:sp>
    </p:spTree>
    <p:extLst>
      <p:ext uri="{BB962C8B-B14F-4D97-AF65-F5344CB8AC3E}">
        <p14:creationId xmlns:p14="http://schemas.microsoft.com/office/powerpoint/2010/main" val="11236424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83C77C2-22C8-44B9-96D0-73EA2A171C98}"/>
              </a:ext>
            </a:extLst>
          </p:cNvPr>
          <p:cNvSpPr>
            <a:spLocks noGrp="1"/>
          </p:cNvSpPr>
          <p:nvPr>
            <p:ph idx="1"/>
          </p:nvPr>
        </p:nvSpPr>
        <p:spPr/>
        <p:txBody>
          <a:bodyPr>
            <a:normAutofit/>
          </a:bodyPr>
          <a:lstStyle/>
          <a:p>
            <a:r>
              <a:rPr lang="en-US" dirty="0"/>
              <a:t>Do you long to come every possible time you can, whenever the </a:t>
            </a:r>
            <a:br>
              <a:rPr lang="en-US" dirty="0"/>
            </a:br>
            <a:r>
              <a:rPr lang="en-US" dirty="0"/>
              <a:t>doors are open?</a:t>
            </a:r>
          </a:p>
          <a:p>
            <a:r>
              <a:rPr lang="en-US" dirty="0"/>
              <a:t>Are you here?  And when you’re here, are you really here?  And here to worship?</a:t>
            </a:r>
          </a:p>
          <a:p>
            <a:r>
              <a:rPr lang="en-US" dirty="0"/>
              <a:t>Do you come with a heart filled with praise that will burst forth no matter what songs are sung and who is leading in worship?</a:t>
            </a:r>
          </a:p>
          <a:p>
            <a:r>
              <a:rPr lang="en-US" dirty="0"/>
              <a:t>Do you arrive early to make sure you’re ready and don’t miss anything or disrupt anyone’s worship?</a:t>
            </a:r>
          </a:p>
          <a:p>
            <a:r>
              <a:rPr lang="en-US" dirty="0"/>
              <a:t>Do you heartily sing every song?</a:t>
            </a:r>
          </a:p>
          <a:p>
            <a:r>
              <a:rPr lang="en-US" dirty="0"/>
              <a:t>Do you meditate and read Scripture during the Lord’s Supper?</a:t>
            </a:r>
          </a:p>
        </p:txBody>
      </p:sp>
    </p:spTree>
    <p:extLst>
      <p:ext uri="{BB962C8B-B14F-4D97-AF65-F5344CB8AC3E}">
        <p14:creationId xmlns:p14="http://schemas.microsoft.com/office/powerpoint/2010/main" val="2206006538"/>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left)">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83C77C2-22C8-44B9-96D0-73EA2A171C98}"/>
              </a:ext>
            </a:extLst>
          </p:cNvPr>
          <p:cNvSpPr>
            <a:spLocks noGrp="1"/>
          </p:cNvSpPr>
          <p:nvPr>
            <p:ph idx="1"/>
          </p:nvPr>
        </p:nvSpPr>
        <p:spPr/>
        <p:txBody>
          <a:bodyPr>
            <a:normAutofit/>
          </a:bodyPr>
          <a:lstStyle/>
          <a:p>
            <a:r>
              <a:rPr lang="en-US" dirty="0"/>
              <a:t>Do you actively listen, engage and follow along during the sermon?</a:t>
            </a:r>
          </a:p>
          <a:p>
            <a:r>
              <a:rPr lang="en-US" dirty="0"/>
              <a:t>Do you put something in the basket (even the green slip) so that we all enjoy the fellowship of giving together as one body?</a:t>
            </a:r>
          </a:p>
          <a:p>
            <a:r>
              <a:rPr lang="en-US" dirty="0"/>
              <a:t>Do you visit with and positively engage with members and visitors before and after worship?</a:t>
            </a:r>
          </a:p>
          <a:p>
            <a:r>
              <a:rPr lang="en-US" dirty="0"/>
              <a:t>Do you know how encouraging it is to see members who have to use walkers, wheelchairs or oxygen machines to be here, especially when they could have used excuses that so many others seem to readily make to miss worship?</a:t>
            </a:r>
          </a:p>
        </p:txBody>
      </p:sp>
    </p:spTree>
    <p:extLst>
      <p:ext uri="{BB962C8B-B14F-4D97-AF65-F5344CB8AC3E}">
        <p14:creationId xmlns:p14="http://schemas.microsoft.com/office/powerpoint/2010/main" val="14971119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83C77C2-22C8-44B9-96D0-73EA2A171C98}"/>
              </a:ext>
            </a:extLst>
          </p:cNvPr>
          <p:cNvSpPr>
            <a:spLocks noGrp="1"/>
          </p:cNvSpPr>
          <p:nvPr>
            <p:ph idx="1"/>
          </p:nvPr>
        </p:nvSpPr>
        <p:spPr/>
        <p:txBody>
          <a:bodyPr>
            <a:normAutofit/>
          </a:bodyPr>
          <a:lstStyle/>
          <a:p>
            <a:r>
              <a:rPr lang="en-US" dirty="0"/>
              <a:t>Assemble (Heb. 10:25)</a:t>
            </a:r>
          </a:p>
          <a:p>
            <a:r>
              <a:rPr lang="en-US" dirty="0"/>
              <a:t>Worship God (John 4:23)</a:t>
            </a:r>
          </a:p>
          <a:p>
            <a:r>
              <a:rPr lang="en-US" dirty="0"/>
              <a:t>Edify one another (1 Cor. 14:26)</a:t>
            </a:r>
          </a:p>
        </p:txBody>
      </p:sp>
    </p:spTree>
    <p:extLst>
      <p:ext uri="{BB962C8B-B14F-4D97-AF65-F5344CB8AC3E}">
        <p14:creationId xmlns:p14="http://schemas.microsoft.com/office/powerpoint/2010/main" val="1724117763"/>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322</TotalTime>
  <Words>1409</Words>
  <Application>Microsoft Office PowerPoint</Application>
  <PresentationFormat>Widescreen</PresentationFormat>
  <Paragraphs>90</Paragraphs>
  <Slides>17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Sproule</dc:creator>
  <cp:lastModifiedBy>David Sproule</cp:lastModifiedBy>
  <cp:revision>5</cp:revision>
  <dcterms:created xsi:type="dcterms:W3CDTF">2022-03-25T20:28:34Z</dcterms:created>
  <dcterms:modified xsi:type="dcterms:W3CDTF">2022-03-27T12:37:32Z</dcterms:modified>
</cp:coreProperties>
</file>