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9" r:id="rId4"/>
    <p:sldId id="280" r:id="rId5"/>
    <p:sldId id="281" r:id="rId6"/>
    <p:sldId id="282" r:id="rId7"/>
    <p:sldId id="283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4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270" y="9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949F9463-616B-4D14-9302-FC4C10177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7CE9B15-B4CD-4BE0-926C-9C69FF7DB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05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F2FCD48A-074B-4013-9B6B-9E30DD237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763383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B580D159-4A81-4B89-A2AE-206B98148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139621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0F3E16D-FD30-437A-AE69-E04B7B24B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2246108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4335D936-5922-4D49-B492-2D6CA4E3A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DF37893-4C20-4FB1-B2AD-F57F0102C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5E936A34-137F-4C37-93BD-AE22CF279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774496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0F9B1503-FBF6-4D31-91F3-8987AB42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772908"/>
            <a:ext cx="25606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Theme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B3F20941-EDA0-429E-8F8B-F9AF9D7D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772908"/>
            <a:ext cx="16319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D07A989C-04C0-4397-92C5-35640446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149146"/>
            <a:ext cx="7921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9D82055F-2965-4110-A617-07195BDD1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145971"/>
            <a:ext cx="89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1689F8B3-3B20-4B0F-B1C8-FBBF994C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1145971"/>
            <a:ext cx="255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0F39BBF8-0C0D-4CC7-B41E-5591AFDF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1145971"/>
            <a:ext cx="413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Sentence Summary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9">
            <a:extLst>
              <a:ext uri="{FF2B5EF4-FFF2-40B4-BE49-F238E27FC236}">
                <a16:creationId xmlns:a16="http://schemas.microsoft.com/office/drawing/2014/main" id="{F471C5D3-E9FD-4AD1-BF29-8719E8F5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145971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is coming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B0FE9E7D-533E-413D-8FEE-D78D4658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950" y="1145971"/>
            <a:ext cx="24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091FFA1F-D675-4419-A87A-B7F15C42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514271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2">
            <a:extLst>
              <a:ext uri="{FF2B5EF4-FFF2-40B4-BE49-F238E27FC236}">
                <a16:creationId xmlns:a16="http://schemas.microsoft.com/office/drawing/2014/main" id="{9560A545-C0B7-4E8F-906A-6381EFBE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514271"/>
            <a:ext cx="1006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>
            <a:extLst>
              <a:ext uri="{FF2B5EF4-FFF2-40B4-BE49-F238E27FC236}">
                <a16:creationId xmlns:a16="http://schemas.microsoft.com/office/drawing/2014/main" id="{81507CCB-F894-4C38-BD11-96764CA9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75" y="1514271"/>
            <a:ext cx="2428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02BD0D53-B92D-4AD0-B0F7-925C3D9DA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877808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5">
            <a:extLst>
              <a:ext uri="{FF2B5EF4-FFF2-40B4-BE49-F238E27FC236}">
                <a16:creationId xmlns:a16="http://schemas.microsoft.com/office/drawing/2014/main" id="{E975F2E1-C93E-4D64-9A4B-3CADECC1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877808"/>
            <a:ext cx="2182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coming again.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Line 5">
            <a:extLst>
              <a:ext uri="{FF2B5EF4-FFF2-40B4-BE49-F238E27FC236}">
                <a16:creationId xmlns:a16="http://schemas.microsoft.com/office/drawing/2014/main" id="{5661D96E-57A2-444E-90C3-DABB67D32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12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6">
            <a:extLst>
              <a:ext uri="{FF2B5EF4-FFF2-40B4-BE49-F238E27FC236}">
                <a16:creationId xmlns:a16="http://schemas.microsoft.com/office/drawing/2014/main" id="{70341345-531D-4ABB-B7FF-D9968D34A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52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">
            <a:extLst>
              <a:ext uri="{FF2B5EF4-FFF2-40B4-BE49-F238E27FC236}">
                <a16:creationId xmlns:a16="http://schemas.microsoft.com/office/drawing/2014/main" id="{BDAFC76A-3BCE-496B-8EE0-C3DDBAC5A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80744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8">
            <a:extLst>
              <a:ext uri="{FF2B5EF4-FFF2-40B4-BE49-F238E27FC236}">
                <a16:creationId xmlns:a16="http://schemas.microsoft.com/office/drawing/2014/main" id="{9761CA05-BFFF-4371-9653-346DFF1A4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183682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9">
            <a:extLst>
              <a:ext uri="{FF2B5EF4-FFF2-40B4-BE49-F238E27FC236}">
                <a16:creationId xmlns:a16="http://schemas.microsoft.com/office/drawing/2014/main" id="{5899982C-FF4D-404F-8CD1-4A765FF6E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27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10">
            <a:extLst>
              <a:ext uri="{FF2B5EF4-FFF2-40B4-BE49-F238E27FC236}">
                <a16:creationId xmlns:a16="http://schemas.microsoft.com/office/drawing/2014/main" id="{916F4B5F-3E18-44C1-AD1B-BE9421A17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11">
            <a:extLst>
              <a:ext uri="{FF2B5EF4-FFF2-40B4-BE49-F238E27FC236}">
                <a16:creationId xmlns:a16="http://schemas.microsoft.com/office/drawing/2014/main" id="{9DAEB463-00F7-4DFE-A80D-0EC5BCFF1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43279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12">
            <a:extLst>
              <a:ext uri="{FF2B5EF4-FFF2-40B4-BE49-F238E27FC236}">
                <a16:creationId xmlns:a16="http://schemas.microsoft.com/office/drawing/2014/main" id="{3C8F85FB-4E4F-4FBC-9907-5EBF5C4FE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558332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13">
            <a:extLst>
              <a:ext uri="{FF2B5EF4-FFF2-40B4-BE49-F238E27FC236}">
                <a16:creationId xmlns:a16="http://schemas.microsoft.com/office/drawing/2014/main" id="{D3D21981-D19A-4CF4-A287-8C4D0D280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442320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14">
            <a:extLst>
              <a:ext uri="{FF2B5EF4-FFF2-40B4-BE49-F238E27FC236}">
                <a16:creationId xmlns:a16="http://schemas.microsoft.com/office/drawing/2014/main" id="{00B1D068-20EC-477A-B4A7-4EE7FC71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442320"/>
            <a:ext cx="50371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Name the Four Accounts of the Gospel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15">
            <a:extLst>
              <a:ext uri="{FF2B5EF4-FFF2-40B4-BE49-F238E27FC236}">
                <a16:creationId xmlns:a16="http://schemas.microsoft.com/office/drawing/2014/main" id="{1BE77BB1-4DBE-4069-BBFF-36E29F92E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3442320"/>
            <a:ext cx="3635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Matthew, Mark, Luke, John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id="{42F2BF51-2FFC-453F-910A-EA2889DCF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818557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17">
            <a:extLst>
              <a:ext uri="{FF2B5EF4-FFF2-40B4-BE49-F238E27FC236}">
                <a16:creationId xmlns:a16="http://schemas.microsoft.com/office/drawing/2014/main" id="{4654D5BA-93A5-4E7E-9376-E6B0E3F54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815382"/>
            <a:ext cx="22272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"Gospel" Means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18">
            <a:extLst>
              <a:ext uri="{FF2B5EF4-FFF2-40B4-BE49-F238E27FC236}">
                <a16:creationId xmlns:a16="http://schemas.microsoft.com/office/drawing/2014/main" id="{10B75CBD-0B80-4C05-967B-263B01205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3815382"/>
            <a:ext cx="1617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Good News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19">
            <a:extLst>
              <a:ext uri="{FF2B5EF4-FFF2-40B4-BE49-F238E27FC236}">
                <a16:creationId xmlns:a16="http://schemas.microsoft.com/office/drawing/2014/main" id="{889D5B6D-0C7D-45BC-8C81-298B59A6B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4191620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20">
            <a:extLst>
              <a:ext uri="{FF2B5EF4-FFF2-40B4-BE49-F238E27FC236}">
                <a16:creationId xmlns:a16="http://schemas.microsoft.com/office/drawing/2014/main" id="{16E64F18-0DAD-4F20-B6E9-6E9E32E98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4193207"/>
            <a:ext cx="4329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Four Accounts of the Gospel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F33BC418-BAD6-45AA-A075-DD849BFC6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4193207"/>
            <a:ext cx="6175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Tell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22">
            <a:extLst>
              <a:ext uri="{FF2B5EF4-FFF2-40B4-BE49-F238E27FC236}">
                <a16:creationId xmlns:a16="http://schemas.microsoft.com/office/drawing/2014/main" id="{A2F945CB-75A9-450B-A555-57953D5F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713" y="4193207"/>
            <a:ext cx="942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About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23">
            <a:extLst>
              <a:ext uri="{FF2B5EF4-FFF2-40B4-BE49-F238E27FC236}">
                <a16:creationId xmlns:a16="http://schemas.microsoft.com/office/drawing/2014/main" id="{FCB24862-3F92-42BD-AA4E-01184E8D3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4193207"/>
            <a:ext cx="30194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Life of 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D6C93C-06BA-4FAE-8873-B332254A11C9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Eternal Existence of Christ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9ADB93C-5995-4704-A4A9-14BC6BA83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404062"/>
              </p:ext>
            </p:extLst>
          </p:nvPr>
        </p:nvGraphicFramePr>
        <p:xfrm>
          <a:off x="654126" y="5439634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Priest: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John 1:14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And the Word became flesh and dwelt among us, and we beheld His glory.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00E58BE0-F6FF-4C0D-ACEB-0B70C51A4D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822566"/>
              </p:ext>
            </p:extLst>
          </p:nvPr>
        </p:nvGraphicFramePr>
        <p:xfrm>
          <a:off x="654126" y="3927121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Prophet: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John 1:1</a:t>
                      </a:r>
                    </a:p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In the beginning was the Word, and the Word was with God, and the Word was God.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sp>
        <p:nvSpPr>
          <p:cNvPr id="6" name="AutoShape 3">
            <a:extLst>
              <a:ext uri="{FF2B5EF4-FFF2-40B4-BE49-F238E27FC236}">
                <a16:creationId xmlns:a16="http://schemas.microsoft.com/office/drawing/2014/main" id="{CF41A8EA-A004-46FD-A5A0-C354BB492E7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55638" y="688975"/>
            <a:ext cx="1119028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C9E6912-76EB-4966-90E7-B9F92F663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4838" y="765175"/>
            <a:ext cx="0" cy="30067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D265610C-057D-45E1-9536-2D7CFEAA1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7250" y="765175"/>
            <a:ext cx="0" cy="30067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4F0D9131-5BD3-4E69-808E-C95E3AD20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1147763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6A875D82-3B45-4818-BAFB-D17538B50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1522413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82457FC-E722-4EDB-A92B-B149A99EF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1898650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65103D57-6BD4-4B3A-869F-3BF8F11A0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2273300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A7DFC80D-2EF9-48D7-8CBC-B6D4A444D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2649538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910056BF-2F20-42AD-B735-F56887396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3024188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66580229-1C5E-4A1D-A049-1AA41AB07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988" y="765175"/>
            <a:ext cx="0" cy="30067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4ACC7E27-EE8B-4144-9757-EEEAB1796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31638" y="765175"/>
            <a:ext cx="0" cy="30067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199B8ED3-7ED4-402B-A1C9-0F33D6253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771525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9BB13466-B1DB-4F36-B9D5-E56F78F50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3765550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9C02B5B2-609C-4548-AB64-A7A187AC1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782638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EDF7DE15-8DBC-4B4A-BBE2-C5EFEDC16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781050"/>
            <a:ext cx="36512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 the Beginning, Jesus Was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40F6F55D-B6E6-4A7C-88D3-FC2545BB5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781050"/>
            <a:ext cx="3124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With God and Was God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A6A70CB5-BAFB-4E18-BC1F-803388F33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1157288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714874E1-1932-4AFF-B987-BF50CCEF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1157288"/>
            <a:ext cx="31908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Christ’s Role in Creation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6C113437-C0A3-4D7C-B2D1-DA542164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1157288"/>
            <a:ext cx="4654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All Things Were Made Through Him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EAD2B524-5C47-42AA-B3E4-8BDE8D96C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1533525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7BED07A9-ADD3-4777-AB77-178F6A46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1531938"/>
            <a:ext cx="3406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Word (Jesus) Became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E3B88CF0-5FB2-4B79-BDC4-F2A68F2BA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1531938"/>
            <a:ext cx="35448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Flesh and Dwelt Among 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9D7C73E3-0DB5-4D5C-8FC4-E8E2ADD93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1908175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8DB75FB-51D5-4FA5-A6A1-A37A2CCA6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19050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CHAPTER: John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386B6A01-082F-4E80-9965-8ED938ED3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1905000"/>
            <a:ext cx="361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Eternal Nature of Jesus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C294DDAD-1097-4292-8D70-BDD9491D2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2284413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B8F04D25-2278-44C1-AEC2-670E210A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2282825"/>
            <a:ext cx="4087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Jesus Is Eternal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F8260F0D-D4E0-4C93-8A50-73871B37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2282825"/>
            <a:ext cx="12144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1BFE4E45-DB0A-4F57-9069-376212E17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2659063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E13CA63F-EFAF-49CC-B124-3BD800A6F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2655888"/>
            <a:ext cx="5197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Jesus Created All Things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67AEBF6D-96F2-494A-9F5D-24BDF1CB9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2655888"/>
            <a:ext cx="12144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8B4B5F4B-62BA-492A-AAE8-3389A70EF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3032125"/>
            <a:ext cx="10588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025F256C-0367-4B16-970F-8ACD08161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3033713"/>
            <a:ext cx="21796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DE4BA2D6-0883-4729-B828-9D03AFFFA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3397250"/>
            <a:ext cx="49609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Eternal Word (God) Became Flesh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0C49E025-AC3A-4C91-B7BE-DDDF2AAEB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3033713"/>
            <a:ext cx="16700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1:1, 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Eternal Existence of Christ 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2A860FA0-F49B-4E57-BE13-B28661CE132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8338" y="688975"/>
            <a:ext cx="111887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730DF3A2-55A2-43E3-995C-8ED714AF7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765175"/>
            <a:ext cx="0" cy="33734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4F226638-5DF0-436A-9A89-4F4D0036A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826" y="765175"/>
            <a:ext cx="0" cy="33734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695A4EF1-EED1-496E-B9AA-22F16C2BD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1512888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1A361640-8BC9-437B-96D5-95518137E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1889125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AB92AB0-FFF9-4CFD-8E2F-8E412A2BB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2263775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E00A66C0-FB7E-4355-A9AB-6252E2E8B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2640013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8F7C2F34-0795-4032-968A-858E88EE6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3014663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5AB9E203-7D65-4AFF-9297-F7285FFE9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3756025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0BB79447-0931-4D5E-87FA-4DC1F19D7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8" y="765175"/>
            <a:ext cx="0" cy="33734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7C1DB19-00EE-4B1F-AFEE-52BFC4962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51" y="765175"/>
            <a:ext cx="0" cy="33734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AB8DC44C-D812-497C-A01A-CA11BF092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771525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3859FE62-0EE9-4B64-AB00-634AB9B97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4132263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7A9EB956-0C58-46EA-B9A4-8B7193E86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782638"/>
            <a:ext cx="630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C5DC42C6-CFF5-49C7-AA15-A31CA9ECE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779463"/>
            <a:ext cx="4699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Isaiah's Prophecy About Jesus' Birth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ABD03219-7E20-464F-8020-F6D23FB5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779463"/>
            <a:ext cx="4435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"Behold, the virgin shall conceive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CFB10E3E-DDFE-42F1-A33B-B3E4E4618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147763"/>
            <a:ext cx="22590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and bear a Son."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B96C6CF1-0F25-4B59-9320-7F3641C30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524000"/>
            <a:ext cx="8540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E65963EE-4B1D-4A7B-97C2-13018521E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520825"/>
            <a:ext cx="54959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Jesus Was Born of a Virgin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6BFE688A-7441-4BC0-80C5-3BBF2C490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520825"/>
            <a:ext cx="1952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 1:23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BAC13AEC-EA8D-4630-B5F2-54A08F70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898650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84F4DAD-4DB5-4FDF-8E2F-4C664706B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898650"/>
            <a:ext cx="23717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Immanuel Means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82C7CD88-5B8B-4AC8-8025-615F49B19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898650"/>
            <a:ext cx="20288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“God With Us"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5D7385DD-2771-4A05-9FBE-FC69C6DD7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2274888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951AD63C-B3AA-4FEA-ADA1-B7306DF1A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2271713"/>
            <a:ext cx="5162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Three Anointed Roles Fulfilled By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91691C9F-6C25-4467-8840-F9353F517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271713"/>
            <a:ext cx="3222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Prophet, Priest and King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8E0811EB-1CD7-4262-8105-367D17E62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2649538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104DAEBA-5F8A-4D1E-84FD-D1E0B1F2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2649538"/>
            <a:ext cx="51577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Number of O.T. Prophecies About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25A2E880-849A-47B5-AB02-35D1AC2E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649538"/>
            <a:ext cx="625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332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36CEEC54-6FF8-4D62-9012-B37EC9956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3025775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BF51C937-97C3-42E6-B1AD-BB72982C9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022600"/>
            <a:ext cx="31035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Genealogy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117FAFC2-2411-4739-B72E-7562E1D58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022600"/>
            <a:ext cx="38020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Son of David, the Son of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9F46ADF7-0635-40D8-8860-1B5F9EC4E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390900"/>
            <a:ext cx="1333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Abraham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7086E848-5A90-4E64-95A1-BA5778CEA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3767138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AC55C41C-6E14-4FDF-96F8-CA08AC891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63963"/>
            <a:ext cx="34274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CHAPTER: Matthew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BF6FF999-4107-4D85-8AB4-DDDC54C63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763963"/>
            <a:ext cx="38052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Genealogy and Birth of Jesus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John the Baptist 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488326A-CD2C-470B-A3AE-56F73DE910F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57225" y="692150"/>
            <a:ext cx="111887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A686CD7D-D37C-4A79-BCFD-2D78907D0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6425" y="768350"/>
            <a:ext cx="0" cy="41148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1E531A59-CB0A-45B2-B4B1-FDEFBED05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8713" y="768350"/>
            <a:ext cx="0" cy="41148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76B64522-76A8-48E2-B620-B0B66EFA1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1150938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9654A551-5840-4696-B004-6185BC0DD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189230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EA2B41DB-4A89-44C2-98ED-16863E3BC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226695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01B878F8-E9E2-4C7A-B9BF-C0DB041A2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2643188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A7627C74-7CF1-4459-8B05-EBFC033C2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338455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73265528-5F90-4688-9DEF-C87665483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375920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FCBAD5E3-585F-421A-BD68-6373D2DBE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450215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AD7E633E-68EE-4A29-B0AB-24F3F9434A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575" y="768350"/>
            <a:ext cx="0" cy="41148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A26FD86A-0E6D-47DD-98DD-1A2BE1B59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31638" y="768350"/>
            <a:ext cx="0" cy="41148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24EA79E2-1543-4C94-B20F-04B12B236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77470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2B21D2FB-992F-4800-8BC8-AE660596F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487680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F04F046-C5E8-4CAD-A14A-86A2B77A0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785813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0BA36F24-6982-4F7E-944D-E1BDE6625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782638"/>
            <a:ext cx="3186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Forerunner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6FD5BA03-7E0A-4FA1-A9D5-9319724D5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782638"/>
            <a:ext cx="22113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the Baptist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9CDD2B40-AFDB-4DE5-8403-F9F9DFC3B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160463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5722EA11-AED2-4011-A7E5-9AD3C1AFB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160463"/>
            <a:ext cx="5599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Old Testament Prophet to Whom John the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839B263A-F57A-4788-AAAB-924B5808C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524000"/>
            <a:ext cx="2111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Baptist Likened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89F2A4F3-4546-4C07-B199-DC98C090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160463"/>
            <a:ext cx="854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Elijah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0F680ED-53FC-4961-A741-A0D1D1D1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901825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F18213B2-F8DE-440A-9D62-F7AD3BE8C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901825"/>
            <a:ext cx="35750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Parents of John the Baptist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DB14C5A0-08AC-4BCC-A8D0-F8790D141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901825"/>
            <a:ext cx="28654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Zacharias &amp; Elizabeth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7AB7C697-6EA1-44AE-9722-FB0979270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2278063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4A97E9EA-E720-4C95-B552-60695E9F2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2274888"/>
            <a:ext cx="52387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Announced the Birth of John the Baptist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BA47A375-6C45-48BE-B19E-0100DBCA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274888"/>
            <a:ext cx="2873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Gabriel (to Zacharias)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21703DCA-44A8-4A5F-BE95-79413E71A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2651125"/>
            <a:ext cx="790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2E99A365-DFFA-4996-A815-6D0212414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2652713"/>
            <a:ext cx="54848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Sign Given to Zacharias About John's Birth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BF572CFD-E101-494B-BBA9-C1B4B8DDA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652713"/>
            <a:ext cx="4265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Unable to Speak Until John Was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6BBBC49A-C474-4B5E-8F19-2B447B6BA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016250"/>
            <a:ext cx="7699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Born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AFCABEDC-3313-4BBE-82B3-276F7AA2B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392488"/>
            <a:ext cx="790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847A2A39-09AF-4BB3-9F2F-02562FEB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3394075"/>
            <a:ext cx="54689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Response of Baby John When Mary Spoke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688FDF33-DEAF-44DB-B1D4-C03CB1F55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394075"/>
            <a:ext cx="3984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Leaped in His Mother's Womb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07DAF2B8-638B-45DB-A31A-9160049EB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762375"/>
            <a:ext cx="630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CE1F9FFA-18BA-41A6-B5E0-7D4E15327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3759200"/>
            <a:ext cx="54038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Same Word “Babe” Used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id="{B31F4A57-A82B-4D37-A295-819E73313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4127500"/>
            <a:ext cx="5602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for Life in the Womb and Out of the Womb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0EE7D1E6-5F13-4EF1-A512-2DA75430B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767138"/>
            <a:ext cx="20685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Luke 1:41; 2:12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7C3A6EB4-71FD-4E87-8B42-EED70C13C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4503737"/>
            <a:ext cx="692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3">
            <a:extLst>
              <a:ext uri="{FF2B5EF4-FFF2-40B4-BE49-F238E27FC236}">
                <a16:creationId xmlns:a16="http://schemas.microsoft.com/office/drawing/2014/main" id="{8989386B-445B-473E-B0D6-EB39BBF01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4500562"/>
            <a:ext cx="2844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CHAPTER: Luke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3745E4B8-3F3E-42F8-A890-8E41FA264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4508500"/>
            <a:ext cx="32321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Birth of John the Baptist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5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Is Coming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376B148-2DE7-43E2-9E91-44A0AAEF3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504719"/>
              </p:ext>
            </p:extLst>
          </p:nvPr>
        </p:nvGraphicFramePr>
        <p:xfrm>
          <a:off x="654126" y="4340074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Priest: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Matthew 1:21</a:t>
                      </a:r>
                    </a:p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And she will bring forth a Son, and you shall call His name Jesus, for He will save His people from their sins.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sp>
        <p:nvSpPr>
          <p:cNvPr id="6" name="AutoShape 3">
            <a:extLst>
              <a:ext uri="{FF2B5EF4-FFF2-40B4-BE49-F238E27FC236}">
                <a16:creationId xmlns:a16="http://schemas.microsoft.com/office/drawing/2014/main" id="{6D120F1D-D428-4FF2-B3EC-072832F5DCB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8338" y="690563"/>
            <a:ext cx="111887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F27BC991-1B88-4D4E-AE28-83D29C8FF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766763"/>
            <a:ext cx="0" cy="33639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2C17BDBF-1F41-457F-A316-74E1426B3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826" y="766763"/>
            <a:ext cx="0" cy="33639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79C6E8E5-9CB3-4F6C-AA64-E45FCBF4DD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1149351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DA59FF01-1D49-4CE4-95C0-9EDCF6FE5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1524001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26C6C133-6A1E-4FB7-B1D0-95767769E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1900238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B850A4FF-8E1C-44DA-9A07-DC5F56C0A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3006726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3B3FDDF6-7C23-4601-A85B-4CAAB55A8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3382963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0C2FE209-D4A0-4943-8812-C85F341C7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8" y="766763"/>
            <a:ext cx="0" cy="33639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C038E7EA-1E47-4105-8B1A-DB44842222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51" y="766763"/>
            <a:ext cx="0" cy="33639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6ECB4B83-0478-499F-A7A9-D7BADAC3E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773113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A089035B-BFFA-4C0A-8419-96F56C62C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4124326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AA88489E-79C0-442B-B0A6-A4A042A4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784226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67443CC5-3D67-45D7-A740-58ECF933A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781051"/>
            <a:ext cx="4930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Announced the Birth of Jesus to Mary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078CC54B-D809-40BF-BE27-8969FA847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781051"/>
            <a:ext cx="10826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Gabriel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71197EAD-E3F9-4D7D-8E07-F46007CEB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158876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533C4BD0-1ADC-4E79-9429-23D6662F2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158876"/>
            <a:ext cx="52419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City Where the Angel Appeared to Mary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54A5CB2C-BF0B-4753-9262-BF00A0971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158876"/>
            <a:ext cx="1317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Nazareth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5CEB4C2A-2C8F-4A5E-964D-9DA554EF7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535113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5C1C68B7-90B0-45BF-8844-F6C98C78D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531938"/>
            <a:ext cx="48545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Mother and Earthly "Father"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3600EC49-C6C8-41A0-BD68-5D6B71E40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531938"/>
            <a:ext cx="20526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Mary &amp; Joseph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E618BBD6-8811-4ABE-9DBC-3FAC68482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909763"/>
            <a:ext cx="630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3CD3DAEA-4558-43AB-8414-0D4DBCB35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909763"/>
            <a:ext cx="40528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Message of an Angel to Joseph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8E123C83-F789-4A65-82A3-4DA73F1B8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909763"/>
            <a:ext cx="4498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Take Mary Your Wife, The Child Is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E71465DA-8C8E-424F-A9D5-B8A41BC2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274888"/>
            <a:ext cx="4254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of the Holy Spirit, Call His Name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A64DE4CA-442B-4A65-8FAE-F721306CA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641601"/>
            <a:ext cx="10937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"Jesus"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55F6FE82-750A-44E2-BE74-D34012A58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3017838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DFA412CC-1C43-4627-ABDE-E9FE53926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016251"/>
            <a:ext cx="54959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Jesus Was Born of a Virgin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82D6998B-6100-4F4C-B312-056059850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016251"/>
            <a:ext cx="1952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 1:23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98AF04F6-8FCC-4B6B-AB78-4A0479695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3392488"/>
            <a:ext cx="630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2CDAE9B6-E739-43B2-B9D7-F02549AF2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392488"/>
            <a:ext cx="56054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Jesus Reigns Now Over His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5AD2DB45-D881-4E96-AC2B-AB5861C6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57613"/>
            <a:ext cx="48879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Heavenly Kingdom on David's Throne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6391CD6F-543F-4E32-A33E-FD002C761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392488"/>
            <a:ext cx="1371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Luke 1:32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012F3424-6BFA-4E2B-946C-C16990209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6" y="3392488"/>
            <a:ext cx="2555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583F5D7F-8360-4C30-8F3A-2D4A5C395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088" y="3392488"/>
            <a:ext cx="469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Birth of Jesus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4CD6A12-DC4F-45C0-B037-B7C6A5EB959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8338" y="688975"/>
            <a:ext cx="111887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11E7DE86-C9DE-449A-B9AE-FA443B132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765175"/>
            <a:ext cx="0" cy="29876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27D3E06-D1E4-471C-A7D8-9A504F11F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826" y="765175"/>
            <a:ext cx="0" cy="29876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140C790F-F7F0-42E6-AB23-974DF5014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1147763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AC045D6F-6D81-43A4-933F-52182DF8A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1889125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6535893B-92A1-490D-B8AE-91B997AD5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2630488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42B2B38B-37A4-479F-8139-A71D46CF0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337185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3D177AEF-10F4-40B2-B91C-A47E7995B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8" y="765175"/>
            <a:ext cx="0" cy="29876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6EF8FEDF-AB44-41B0-BCFB-F5B269FA8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42751" y="765175"/>
            <a:ext cx="0" cy="29876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F01CF02E-F9B9-4993-B04A-6D12452A3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771525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24A798EB-CE75-4361-8644-6DC031820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6" y="374650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F2BCC1FF-F197-4B07-A332-2D8378BA0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782638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F433C331-852E-47E0-A134-87211BAFD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779463"/>
            <a:ext cx="2517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Birthplace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0CCF8827-A367-4AC3-BD05-0B21CFB81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779463"/>
            <a:ext cx="16208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Bethlehem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72936ED-6E38-4401-B4E0-4F440FD5F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157288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2B5DEE1B-0C99-4A7B-8E42-5EC7D5D70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157288"/>
            <a:ext cx="4752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Announced the Birth of Jesus to the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E8962622-90D3-4524-B459-7A3255647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520825"/>
            <a:ext cx="15001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Shepherds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64786B65-C9AC-48FF-9A1F-DD267599C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157288"/>
            <a:ext cx="13001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An Angel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CF23AE2B-709E-4083-BDBF-44AABEC87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898650"/>
            <a:ext cx="630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69357177-ABA2-4D4F-8DE4-F29CD4AFD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898650"/>
            <a:ext cx="45100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Where the Shepherds Found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139EAC20-1198-41BE-88A4-09618D1D5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898650"/>
            <a:ext cx="4392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 the City of David, In a Manger,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12385D5B-7844-4DF4-81CD-0E3FDAC74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262188"/>
            <a:ext cx="3886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Wrapped in Swaddling Cloths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510440AC-C7CB-4BB8-8B0F-2A1721169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2640013"/>
            <a:ext cx="630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E308FCF5-0F2F-4F43-A80E-620F4EC5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2640013"/>
            <a:ext cx="55181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Sacrifice When Baby Jesus Was Presented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129B6781-298A-4C92-BBE6-1ED386A1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003550"/>
            <a:ext cx="15573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to the Lord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87FD3D81-9D80-48B7-A088-6AE5C5EDB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640013"/>
            <a:ext cx="4279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Two Turtledoves or Two Pigeons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D4DEB88C-A606-46D3-BE04-33BFB29E9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3381375"/>
            <a:ext cx="630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9FCFEDBA-7691-4CF5-BDBF-F88CF6710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381375"/>
            <a:ext cx="2844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CHAPTER: Luke 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E4A7F1A8-DE04-45BA-BB8A-C798DB619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381375"/>
            <a:ext cx="35877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Birth &amp; Early Years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As a Toddler 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52E72467-632C-43A5-9F09-8FD27C8585D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8338" y="692150"/>
            <a:ext cx="1063148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CC083E18-4019-4687-9167-7DF9D01EB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768350"/>
            <a:ext cx="0" cy="11414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F66A5F0-1CC5-45EC-8222-27F2035AB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768350"/>
            <a:ext cx="0" cy="11414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D629CF75-5B31-4534-8D5E-A31BFD84A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1150938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FAF155E8-B450-48E0-9985-F2FB6462B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1527175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0B6A3431-1CB2-4A3F-9628-6BCF9CD0A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8" y="768350"/>
            <a:ext cx="0" cy="11414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48E520D9-EB05-448E-88B9-11213D8C6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85538" y="768350"/>
            <a:ext cx="0" cy="11414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C26A19D0-DFE3-4CCC-9555-5B7112AE8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774700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CB580B09-97D4-4153-9EFC-FF26E96F1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1903413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4D663205-DD85-4119-83C0-563592E8C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784225"/>
            <a:ext cx="10572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6576F7D3-5DBE-4B3B-B197-AE6E0E70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784225"/>
            <a:ext cx="3660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Led the Wise Men to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4326463A-121E-4A21-9D82-58A328A7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784225"/>
            <a:ext cx="26241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His Star in the East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776D5E3-1EBD-49FF-9862-F625A5B5B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160463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46199F69-FFA4-4DD3-85F4-D3F29F48C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1160463"/>
            <a:ext cx="2876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Number of Wise Men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035C0132-FCC4-406D-80A6-A2F792EDD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1160463"/>
            <a:ext cx="14573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Unknown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FD181EC1-E270-4E19-915C-B6C5AC52E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536700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915B9A13-2E07-4F33-B966-09187891D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1536700"/>
            <a:ext cx="39957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Gifts of the Wise Men to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DEDF5DC4-85AC-4B19-94DD-A1E68A6F6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1536700"/>
            <a:ext cx="39782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Gold, Frankincense and Myrrh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628</Words>
  <Application>Microsoft Office PowerPoint</Application>
  <PresentationFormat>Widescreen</PresentationFormat>
  <Paragraphs>167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25</cp:revision>
  <dcterms:created xsi:type="dcterms:W3CDTF">2022-01-02T19:06:09Z</dcterms:created>
  <dcterms:modified xsi:type="dcterms:W3CDTF">2022-03-20T20:26:27Z</dcterms:modified>
</cp:coreProperties>
</file>