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81" r:id="rId3"/>
    <p:sldId id="391" r:id="rId4"/>
    <p:sldId id="401" r:id="rId5"/>
    <p:sldId id="371" r:id="rId6"/>
    <p:sldId id="402" r:id="rId7"/>
    <p:sldId id="392" r:id="rId8"/>
    <p:sldId id="403" r:id="rId9"/>
    <p:sldId id="393" r:id="rId10"/>
    <p:sldId id="404" r:id="rId11"/>
    <p:sldId id="414" r:id="rId12"/>
    <p:sldId id="394" r:id="rId13"/>
    <p:sldId id="415" r:id="rId14"/>
    <p:sldId id="418" r:id="rId15"/>
    <p:sldId id="419" r:id="rId16"/>
    <p:sldId id="405" r:id="rId17"/>
    <p:sldId id="421" r:id="rId18"/>
    <p:sldId id="422" r:id="rId19"/>
    <p:sldId id="446" r:id="rId20"/>
    <p:sldId id="437" r:id="rId21"/>
    <p:sldId id="448" r:id="rId22"/>
    <p:sldId id="438" r:id="rId23"/>
    <p:sldId id="449" r:id="rId24"/>
    <p:sldId id="447" r:id="rId25"/>
    <p:sldId id="450" r:id="rId26"/>
    <p:sldId id="439" r:id="rId27"/>
    <p:sldId id="451" r:id="rId28"/>
    <p:sldId id="440" r:id="rId29"/>
    <p:sldId id="452" r:id="rId30"/>
    <p:sldId id="453" r:id="rId3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66" autoAdjust="0"/>
    <p:restoredTop sz="86384" autoAdjust="0"/>
  </p:normalViewPr>
  <p:slideViewPr>
    <p:cSldViewPr snapToGrid="0">
      <p:cViewPr>
        <p:scale>
          <a:sx n="77" d="100"/>
          <a:sy n="77" d="100"/>
        </p:scale>
        <p:origin x="67" y="31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r">
              <a:defRPr sz="1200"/>
            </a:lvl1pPr>
          </a:lstStyle>
          <a:p>
            <a:fld id="{8F4840A4-BCC8-491E-87DA-66B66CDCD36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0" tIns="47110" rIns="94220" bIns="471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0" tIns="47110" rIns="94220" bIns="471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r">
              <a:defRPr sz="1200"/>
            </a:lvl1pPr>
          </a:lstStyle>
          <a:p>
            <a:fld id="{165ACE4C-C314-4D30-B048-0BD585DA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7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3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20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6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9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91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39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14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53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41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0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85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1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31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45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27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27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6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6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097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5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7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7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1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77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45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22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5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50353"/>
              </p:ext>
            </p:extLst>
          </p:nvPr>
        </p:nvGraphicFramePr>
        <p:xfrm>
          <a:off x="650696" y="814239"/>
          <a:ext cx="10890607" cy="5246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Mary, Bathsheba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229706" y="2753570"/>
            <a:ext cx="11398685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4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57075"/>
              </p:ext>
            </p:extLst>
          </p:nvPr>
        </p:nvGraphicFramePr>
        <p:xfrm>
          <a:off x="650696" y="814239"/>
          <a:ext cx="10890607" cy="5246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Mary, Bathsheba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172052" y="3141949"/>
            <a:ext cx="11398685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5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316783"/>
              </p:ext>
            </p:extLst>
          </p:nvPr>
        </p:nvGraphicFramePr>
        <p:xfrm>
          <a:off x="650696" y="814239"/>
          <a:ext cx="10890607" cy="5246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Mary, Bathsheba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122356" y="3151888"/>
            <a:ext cx="11398685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30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8329"/>
              </p:ext>
            </p:extLst>
          </p:nvPr>
        </p:nvGraphicFramePr>
        <p:xfrm>
          <a:off x="650696" y="814239"/>
          <a:ext cx="10890607" cy="5246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Mary, Bathsheba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01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07051"/>
              </p:ext>
            </p:extLst>
          </p:nvPr>
        </p:nvGraphicFramePr>
        <p:xfrm>
          <a:off x="650696" y="824178"/>
          <a:ext cx="10890607" cy="5246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Mary, Bathsheba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7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81306"/>
              </p:ext>
            </p:extLst>
          </p:nvPr>
        </p:nvGraphicFramePr>
        <p:xfrm>
          <a:off x="650696" y="814239"/>
          <a:ext cx="10890607" cy="4149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8543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452298" y="3501137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133563" y="5726127"/>
            <a:ext cx="11398685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7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08536"/>
              </p:ext>
            </p:extLst>
          </p:nvPr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 Name Jesus (Mt. 1:20)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4187990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133563" y="5695197"/>
            <a:ext cx="12058437" cy="41859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0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 Name Jesus (Mt. 1:20)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4684943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133563" y="5726127"/>
            <a:ext cx="11398685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61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623243"/>
              </p:ext>
            </p:extLst>
          </p:nvPr>
        </p:nvGraphicFramePr>
        <p:xfrm>
          <a:off x="650696" y="814239"/>
          <a:ext cx="10890607" cy="6709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Shepherds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the Shepherds Found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of David     (Luke 2:11-12)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a Manger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Wrapped in Swaddling Cloth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Sacrifice When Baby Jesus Presented to the Lord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turtledoves or Two Pigeons    (Luke 2:22-24)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Lead the Wise Men to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His Star (Matt. 2:2)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Wise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Unknown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Joseph Took Jesus to Escape Herod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Egypt   (Matt. 2:19)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B628A-7E2E-4404-A185-21A6C4929E03}"/>
              </a:ext>
            </a:extLst>
          </p:cNvPr>
          <p:cNvSpPr txBox="1"/>
          <p:nvPr/>
        </p:nvSpPr>
        <p:spPr>
          <a:xfrm>
            <a:off x="133562" y="1264017"/>
            <a:ext cx="11699849" cy="59093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Dddd</a:t>
            </a:r>
            <a:r>
              <a:rPr lang="en-US" dirty="0"/>
              <a:t>                     dd</a:t>
            </a:r>
          </a:p>
          <a:p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788223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6709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Shepherds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 Angel  (Luke 2:11-12)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the Shepherds Found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of David     (Luke 2:11-12)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a Manger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Wrapped in Swaddling Cloth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Sacrifice When Baby Jesus Presented to the Lord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turtledoves or Two Pigeons    (Luke 2:22-24)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Lead the Wise Men to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His Star (Matt. 2:2)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Wise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Unknown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Joseph Took Jesus to Escape Herod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Egypt   (Matt. 2:19)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B628A-7E2E-4404-A185-21A6C4929E03}"/>
              </a:ext>
            </a:extLst>
          </p:cNvPr>
          <p:cNvSpPr txBox="1"/>
          <p:nvPr/>
        </p:nvSpPr>
        <p:spPr>
          <a:xfrm>
            <a:off x="133562" y="1264017"/>
            <a:ext cx="11699849" cy="59093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Dddd</a:t>
            </a:r>
            <a:r>
              <a:rPr lang="en-US" dirty="0"/>
              <a:t>                     dd</a:t>
            </a:r>
          </a:p>
          <a:p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56203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89108"/>
              </p:ext>
            </p:extLst>
          </p:nvPr>
        </p:nvGraphicFramePr>
        <p:xfrm>
          <a:off x="650696" y="814239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 prophet to which John is likened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 (Matt. 11:14; Mal. 4:5)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Parents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Zacharias/Elizabeth (Luke 1:5.13)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John the Baptist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Gaberel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(Luke 1:19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 given to Zacharias about birth…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Unable to speak until.(Lk. 1:19-20)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baby John when Mary spoke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Leaped in mother’s womb-Lk. 1: 41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John the Baptist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593218" y="1256858"/>
            <a:ext cx="11398685" cy="71096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66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979697"/>
              </p:ext>
            </p:extLst>
          </p:nvPr>
        </p:nvGraphicFramePr>
        <p:xfrm>
          <a:off x="650696" y="814239"/>
          <a:ext cx="10890607" cy="5978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Shepherds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 Angel  (Luke 2:11-12)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the Shepherds Found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Sacrifice When Baby Jesus Presented to the Lord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turtledoves or Two Pigeons    (Luke 2:22-24)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Lead the Wise Men to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His Star (Matt. 2:2)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Wise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Unknown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Joseph Took Jesus to Escape Herod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Egypt   (Matt. 2:19)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B628A-7E2E-4404-A185-21A6C4929E03}"/>
              </a:ext>
            </a:extLst>
          </p:cNvPr>
          <p:cNvSpPr txBox="1"/>
          <p:nvPr/>
        </p:nvSpPr>
        <p:spPr>
          <a:xfrm>
            <a:off x="79775" y="1613640"/>
            <a:ext cx="11699849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Dddd</a:t>
            </a:r>
            <a:r>
              <a:rPr lang="en-US" dirty="0"/>
              <a:t>                     dd</a:t>
            </a:r>
          </a:p>
          <a:p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803620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6709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Shepherds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 Angel  (Luke 2:11-12)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the Shepherds Found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of David     (Luke 2:11-12)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a Manger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Wrapped in Swaddling Cloth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Sacrifice When Baby Jesus Presented to the Lord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turtledoves or Two Pigeons    (Luke 2:22-24)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Lead the Wise Men to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His Star (Matt. 2:2)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Wise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Unknown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Joseph Took Jesus to Escape Herod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Egypt   (Matt. 2:19)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B628A-7E2E-4404-A185-21A6C4929E03}"/>
              </a:ext>
            </a:extLst>
          </p:cNvPr>
          <p:cNvSpPr txBox="1"/>
          <p:nvPr/>
        </p:nvSpPr>
        <p:spPr>
          <a:xfrm>
            <a:off x="25987" y="2259099"/>
            <a:ext cx="11699849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Dddd</a:t>
            </a:r>
            <a:r>
              <a:rPr lang="en-US" dirty="0"/>
              <a:t>                     dd</a:t>
            </a:r>
          </a:p>
          <a:p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838111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6907"/>
              </p:ext>
            </p:extLst>
          </p:nvPr>
        </p:nvGraphicFramePr>
        <p:xfrm>
          <a:off x="650696" y="814239"/>
          <a:ext cx="10890607" cy="6709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Shepherds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 Angel  (Luke 2:11-12)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the Shepherds Found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of David     (Luke 2:11-12)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a Manger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Wrapped in Swaddling Cloth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Sacrifice When Baby Jesus Presented to the Lord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Lead the Wise Men to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His Star (Matt. 2:2)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Wise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Unknown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Joseph Took Jesus to Escape Herod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Egypt   (Matt. 2:19)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B628A-7E2E-4404-A185-21A6C4929E03}"/>
              </a:ext>
            </a:extLst>
          </p:cNvPr>
          <p:cNvSpPr txBox="1"/>
          <p:nvPr/>
        </p:nvSpPr>
        <p:spPr>
          <a:xfrm>
            <a:off x="174812" y="3146612"/>
            <a:ext cx="11658600" cy="59093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Dddd</a:t>
            </a:r>
            <a:r>
              <a:rPr lang="en-US" dirty="0"/>
              <a:t>                     dd</a:t>
            </a:r>
          </a:p>
          <a:p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376061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6709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Shepherds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 Angel  (Luke 2:11-12)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the Shepherds Found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of David     (Luke 2:11-12)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a Manger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Wrapped in Swaddling Cloth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Sacrifice When Baby Jesus Presented to the Lord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turtledoves or Two Pigeons    (Luke 2:22-24)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Lead the Wise Men to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His Star (Matt. 2:2)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Wise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Unknown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Joseph Took Jesus to Escape Herod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Egypt   (Matt. 2:19)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B628A-7E2E-4404-A185-21A6C4929E03}"/>
              </a:ext>
            </a:extLst>
          </p:cNvPr>
          <p:cNvSpPr txBox="1"/>
          <p:nvPr/>
        </p:nvSpPr>
        <p:spPr>
          <a:xfrm>
            <a:off x="174812" y="3146612"/>
            <a:ext cx="11658600" cy="59093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Dddd</a:t>
            </a:r>
            <a:r>
              <a:rPr lang="en-US" dirty="0"/>
              <a:t>                     dd</a:t>
            </a:r>
          </a:p>
          <a:p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359203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175112"/>
              </p:ext>
            </p:extLst>
          </p:nvPr>
        </p:nvGraphicFramePr>
        <p:xfrm>
          <a:off x="650696" y="814239"/>
          <a:ext cx="10890607" cy="6709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Shepherds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 Angel  (Luke 2:11-12)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the Shepherds Found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of David     (Luke 2:11-12)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a Manger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Wrapped in Swaddling Cloth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Sacrifice When Baby Jesus Presented to the Lord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turtledoves or Two Pigeons    (Luke 2:22-24)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Lead the Wise Men to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Wise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Unknown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Joseph Took Jesus to Escape Herod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Egypt   (Matt. 2:19)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B628A-7E2E-4404-A185-21A6C4929E03}"/>
              </a:ext>
            </a:extLst>
          </p:cNvPr>
          <p:cNvSpPr txBox="1"/>
          <p:nvPr/>
        </p:nvSpPr>
        <p:spPr>
          <a:xfrm>
            <a:off x="119208" y="3429000"/>
            <a:ext cx="11699849" cy="59093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Dddd</a:t>
            </a:r>
            <a:r>
              <a:rPr lang="en-US" dirty="0"/>
              <a:t>                     dd</a:t>
            </a:r>
          </a:p>
          <a:p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448038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6709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Shepherds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 Angel  (Luke 2:11-12)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the Shepherds Found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of David     (Luke 2:11-12)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a Manger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Wrapped in Swaddling Cloth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Sacrifice When Baby Jesus Presented to the Lord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turtledoves or Two Pigeons    (Luke 2:22-24)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Lead the Wise Men to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His Star (Matt. 2:2)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Wise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Unknown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Joseph Took Jesus to Escape Herod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Egypt   (Matt. 2:19)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B628A-7E2E-4404-A185-21A6C4929E03}"/>
              </a:ext>
            </a:extLst>
          </p:cNvPr>
          <p:cNvSpPr txBox="1"/>
          <p:nvPr/>
        </p:nvSpPr>
        <p:spPr>
          <a:xfrm>
            <a:off x="119208" y="3429000"/>
            <a:ext cx="11699849" cy="59093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Dddd</a:t>
            </a:r>
            <a:r>
              <a:rPr lang="en-US" dirty="0"/>
              <a:t>                     dd</a:t>
            </a:r>
          </a:p>
          <a:p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779931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782262"/>
              </p:ext>
            </p:extLst>
          </p:nvPr>
        </p:nvGraphicFramePr>
        <p:xfrm>
          <a:off x="650696" y="814239"/>
          <a:ext cx="10890607" cy="6709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Shepherds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 Angel  (Luke 2:11-12)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the Shepherds Found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of David     (Luke 2:11-12)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a Manger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Wrapped in Swaddling Cloth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Sacrifice When Baby Jesus Presented to the Lord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turtledoves or Two Pigeons    (Luke 2:22-24)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Lead the Wise Men to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His Star (Matt. 2:2)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Wise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Joseph Took Jesus to Escape Herod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Egypt   (Matt. 2:19)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B628A-7E2E-4404-A185-21A6C4929E03}"/>
              </a:ext>
            </a:extLst>
          </p:cNvPr>
          <p:cNvSpPr txBox="1"/>
          <p:nvPr/>
        </p:nvSpPr>
        <p:spPr>
          <a:xfrm>
            <a:off x="246075" y="3769781"/>
            <a:ext cx="11699849" cy="59093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Dddd</a:t>
            </a:r>
            <a:r>
              <a:rPr lang="en-US" dirty="0"/>
              <a:t>                     dd</a:t>
            </a:r>
          </a:p>
          <a:p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081653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202240"/>
              </p:ext>
            </p:extLst>
          </p:nvPr>
        </p:nvGraphicFramePr>
        <p:xfrm>
          <a:off x="650696" y="814239"/>
          <a:ext cx="10890607" cy="6709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Shepherds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 Angel  (Luke 2:11-12)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the Shepherds Found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of David     (Luke 2:11-12)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a Manger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Wrapped in Swaddling Cloth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Sacrifice When Baby Jesus Presented to the Lord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turtledoves or Two Pigeons    (Luke 2:22-24)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Lead the Wise Men to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His Star (Matt. 2:2)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Wise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Unknown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Joseph Took Jesus to Escape Herod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Egypt   (Matt. 2:19)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B628A-7E2E-4404-A185-21A6C4929E03}"/>
              </a:ext>
            </a:extLst>
          </p:cNvPr>
          <p:cNvSpPr txBox="1"/>
          <p:nvPr/>
        </p:nvSpPr>
        <p:spPr>
          <a:xfrm>
            <a:off x="246075" y="3769781"/>
            <a:ext cx="11699849" cy="59093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Dddd</a:t>
            </a:r>
            <a:r>
              <a:rPr lang="en-US" dirty="0"/>
              <a:t>                     dd</a:t>
            </a:r>
          </a:p>
          <a:p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4222711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39127"/>
              </p:ext>
            </p:extLst>
          </p:nvPr>
        </p:nvGraphicFramePr>
        <p:xfrm>
          <a:off x="650696" y="814239"/>
          <a:ext cx="10890607" cy="6709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Shepherds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 Angel  (Luke 2:11-12)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the Shepherds Found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of David     (Luke 2:11-12)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a Manger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Wrapped in Swaddling Cloth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Sacrifice When Baby Jesus Presented to the Lord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turtledoves or Two Pigeons    (Luke 2:22-24)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Lead the Wise Men to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His Star (Matt. 2:2)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Wise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Unknown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Joseph Took Jesus to Escape Herod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B628A-7E2E-4404-A185-21A6C4929E03}"/>
              </a:ext>
            </a:extLst>
          </p:cNvPr>
          <p:cNvSpPr txBox="1"/>
          <p:nvPr/>
        </p:nvSpPr>
        <p:spPr>
          <a:xfrm>
            <a:off x="133563" y="4569342"/>
            <a:ext cx="11699849" cy="59093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Dddd</a:t>
            </a:r>
            <a:r>
              <a:rPr lang="en-US" dirty="0"/>
              <a:t>                     dd</a:t>
            </a:r>
          </a:p>
          <a:p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4007389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290118"/>
              </p:ext>
            </p:extLst>
          </p:nvPr>
        </p:nvGraphicFramePr>
        <p:xfrm>
          <a:off x="650696" y="814239"/>
          <a:ext cx="10890607" cy="6709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Shepherds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 Angel  (Luke 2:11-12)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the Shepherds Found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of David     (Luke 2:11-12)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a Manger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Wrapped in Swaddling Cloth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Sacrifice When Baby Jesus Presented to the Lord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turtledoves or Two Pigeons    (Luke 2:22-24)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Lead the Wise Men to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His Star (Matt. 2:2)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Wise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Unknown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Joseph Took Jesus to Escape Herod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Egypt   (Matt. 2:19)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B628A-7E2E-4404-A185-21A6C4929E03}"/>
              </a:ext>
            </a:extLst>
          </p:cNvPr>
          <p:cNvSpPr txBox="1"/>
          <p:nvPr/>
        </p:nvSpPr>
        <p:spPr>
          <a:xfrm>
            <a:off x="133563" y="4569342"/>
            <a:ext cx="11699849" cy="59093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Dddd</a:t>
            </a:r>
            <a:r>
              <a:rPr lang="en-US" dirty="0"/>
              <a:t>                     dd</a:t>
            </a:r>
          </a:p>
          <a:p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77300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171943"/>
              </p:ext>
            </p:extLst>
          </p:nvPr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396656" y="1221337"/>
            <a:ext cx="11398685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3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50696" y="814239"/>
          <a:ext cx="10890607" cy="6709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Shepherds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 Angel  (Luke 2:11-12)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the Shepherds Found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of David     (Luke 2:11-12)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a Manger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Wrapped in Swaddling Cloth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Sacrifice When Baby Jesus Presented to the Lord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turtledoves or Two Pigeons    (Luke 2:22-24)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Lead the Wise Men to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His Star (Matt. 2:2)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Wise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Unknown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Joseph Took Jesus to Escape Herod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Egypt   (Matt. 2:19)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Child is of the Holy Spirit;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</p:spTree>
    <p:extLst>
      <p:ext uri="{BB962C8B-B14F-4D97-AF65-F5344CB8AC3E}">
        <p14:creationId xmlns:p14="http://schemas.microsoft.com/office/powerpoint/2010/main" val="19086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410673"/>
              </p:ext>
            </p:extLst>
          </p:nvPr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396656" y="1221337"/>
            <a:ext cx="11398685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1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80859"/>
              </p:ext>
            </p:extLst>
          </p:nvPr>
        </p:nvGraphicFramePr>
        <p:xfrm>
          <a:off x="650696" y="814239"/>
          <a:ext cx="10890607" cy="488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133563" y="1579216"/>
            <a:ext cx="11398685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5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978390"/>
              </p:ext>
            </p:extLst>
          </p:nvPr>
        </p:nvGraphicFramePr>
        <p:xfrm>
          <a:off x="650696" y="814239"/>
          <a:ext cx="10890607" cy="5246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Mary, Bathsheba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133563" y="1971102"/>
            <a:ext cx="11398685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2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09077"/>
              </p:ext>
            </p:extLst>
          </p:nvPr>
        </p:nvGraphicFramePr>
        <p:xfrm>
          <a:off x="650696" y="814239"/>
          <a:ext cx="10890607" cy="5246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Mary,  Bathsheba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133563" y="2323904"/>
            <a:ext cx="11398685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9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38196"/>
              </p:ext>
            </p:extLst>
          </p:nvPr>
        </p:nvGraphicFramePr>
        <p:xfrm>
          <a:off x="650696" y="814239"/>
          <a:ext cx="10890607" cy="5246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Mary, Bathsheba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Gabriel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133563" y="2379884"/>
            <a:ext cx="11398685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8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98673"/>
              </p:ext>
            </p:extLst>
          </p:nvPr>
        </p:nvGraphicFramePr>
        <p:xfrm>
          <a:off x="650696" y="814239"/>
          <a:ext cx="10890607" cy="5246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Son of David &amp; Abraham (Mt. 1:1)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 in Genealogy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Tamar, Rahab, Ruth, Mary, Bathsheba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148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birth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“Behold a virgin …” (Isa. 7:14)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>
                        <a:tabLst>
                          <a:tab pos="344488" algn="l"/>
                        </a:tabLst>
                      </a:pPr>
                      <a:r>
                        <a:rPr lang="en-U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Announced birth of Jesus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Angel Appeared to Mary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 (Luke 1:26)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2702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&amp; “Earthly” Father of Jesus 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and Joseph (Luke 1:26-31)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King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Angel to Joseph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Take Mary as Your Wife; The Child is of the H.S.; Call His Name Jesus Mt. 1:20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(2:4-7)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96588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44714">
                <a:tc>
                  <a:txBody>
                    <a:bodyPr/>
                    <a:lstStyle/>
                    <a:p>
                      <a:pPr algn="l" fontAlgn="t"/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A3E6BB-049B-484C-970A-56E871F0E896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Christ—Birth of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2C2B-36EB-4A64-9885-4F1287BEFEB3}"/>
              </a:ext>
            </a:extLst>
          </p:cNvPr>
          <p:cNvSpPr txBox="1"/>
          <p:nvPr/>
        </p:nvSpPr>
        <p:spPr>
          <a:xfrm>
            <a:off x="313151" y="3452495"/>
            <a:ext cx="113986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B2D2-2D5C-4B48-9534-F57CFE218218}"/>
              </a:ext>
            </a:extLst>
          </p:cNvPr>
          <p:cNvSpPr txBox="1"/>
          <p:nvPr/>
        </p:nvSpPr>
        <p:spPr>
          <a:xfrm>
            <a:off x="142618" y="2747360"/>
            <a:ext cx="11398685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6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3650</Words>
  <Application>Microsoft Office PowerPoint</Application>
  <PresentationFormat>Widescreen</PresentationFormat>
  <Paragraphs>1280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Dan Jenkins</cp:lastModifiedBy>
  <cp:revision>27</cp:revision>
  <cp:lastPrinted>2022-02-20T22:34:25Z</cp:lastPrinted>
  <dcterms:created xsi:type="dcterms:W3CDTF">2022-01-02T19:06:09Z</dcterms:created>
  <dcterms:modified xsi:type="dcterms:W3CDTF">2022-03-13T20:04:52Z</dcterms:modified>
</cp:coreProperties>
</file>