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7345-A627-4BC7-BD14-59FD01CA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18482-7A69-4536-A3CC-AED9A3C9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5ABB-888B-467F-B51A-D9F39FF9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B983-32E1-4377-8938-0D1961EE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8BB7A-C04B-497B-B5FE-1287735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BB31195-17E0-41F7-B6E1-41826D453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7ADE09-7ED1-434E-9CC0-24B155ACB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73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7088-0C31-49FF-B104-6C5852FF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D2ADD-FDAA-44EB-B555-BEA45C3CA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DBBA-30BF-47A7-86A3-6DA4A939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D7A7-A803-4610-9288-5E9BD480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CE6C6-7C9D-48B7-94FB-22A88FFB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B1FF-8724-45CD-977D-2ECC4DB9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E4A6-F735-4077-8E4F-B965B7E83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03FCD-949C-40D4-B0CA-D91D8D481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E23AF-AD30-4C75-ACFA-4C4BBFD1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77BA1-8CE1-49DF-81ED-5F129458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CFDF9-790A-4FC4-A32A-7E8CF943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AE30-F08C-4F97-BA97-4004C234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F61DB-4CA4-4EC7-811A-CEB032459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F9669-ACA5-4F16-88B6-32E4930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A86E6-C655-4B28-9D58-32999E531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7B313-1B53-49E5-9072-970181907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E9797-895E-45D5-B2F5-04A6D9BD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AAAC8-29E2-4123-BA70-C559C900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ED6C2-6B4B-495A-9D7E-14E10BF1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F9A-69AD-4300-8622-F9E3CB04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FD3D2-24FB-4954-B59D-ACA3754E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71890-52D5-455E-A7BC-32812EAC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08215-E528-41A3-8D72-A78ED520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97E06-1FF4-4C30-8A4D-3CF3DC8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71C53-4A70-46CD-B2C8-DFEC09B6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88B3-2BD0-4D05-98C7-9D914F55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B07D-97EA-4ABD-B27C-7A019105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7204-EB9E-4495-A1C1-2A68FD5C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80A7F-C46B-4474-8B34-F5E3BCF91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2BEAC-E61E-4664-9856-D2DD837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B5AF0-63D6-414F-9E5C-71D0EE4F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3543A-F79F-47FA-8601-D36B201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C238-DB62-44AD-BEBD-5CFA5F8F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5DEB7-1C37-403D-91EE-C276EEBA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FC382-5CDA-4124-8485-46B1EF1BF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1E2DD-9AB8-4828-A222-711F96B0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F83F8-5FFC-42AD-9E73-D32A9E00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1AE11-93C1-44AC-9660-C14A4E4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851C-E725-48A4-BDAC-B9B2190D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97128-79AE-4286-8FA1-640244434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1C724-5E97-4B61-AEE0-4860FE97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3EFC-73BB-4D9B-96D5-BE11928D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1EA6D-F385-4618-8737-C97CF00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81DF5-26FB-4FAA-96E2-D70FD920A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B5840-B4FE-41D5-88D8-6FB9439B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3F57-E71A-46DF-9F5D-C440C0A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FA1D-EAE9-4973-87AB-CAF8BA56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3734-7841-4E16-B68E-CDC8B206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8C87CE-1CF2-4A07-B016-0938B2EDF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9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B57AEA-704E-4565-BBF7-F5EEE848C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27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CCAC133-6D89-434E-AB86-FBC8683C6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46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E7511-ABA7-4705-8010-A25DE4E89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57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87D697-5CD9-45D1-B3B8-A38062F9F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9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EE94FB6-69E4-4D0B-9199-17083DAE7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3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D9B3417-8720-44D7-9C35-1928E7500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594284" cy="504597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35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412C302-0CC6-4DBD-9EC3-FFB850CA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4F0C8-DFCD-44F0-89C2-AF7EA7B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EE35A-63B2-43AF-94BA-E5D8187D8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B360D-65C6-4FED-99CB-F368800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F1F7D-4787-410D-8EFF-9459BF4E868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D943-D89A-4B02-BD42-0A6B4CF5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14C31-B996-47DA-BA5A-23FF6F01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95475"/>
            <a:ext cx="11594284" cy="496252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3200" dirty="0"/>
              <a:t>Believe Jesus is God’s Son – John 3:16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Repent of your sins and turn to God – Luke 13:3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Confess your faith in Jesus Christ – Matthew 10:32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Be born again by being baptized into Christ – John 3:3-5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800" dirty="0"/>
              <a:t>God will enroll you in heaven – Hebrews 12:23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Continue to faithfully obey Him – Hebrews 5:9</a:t>
            </a:r>
          </a:p>
        </p:txBody>
      </p:sp>
    </p:spTree>
    <p:extLst>
      <p:ext uri="{BB962C8B-B14F-4D97-AF65-F5344CB8AC3E}">
        <p14:creationId xmlns:p14="http://schemas.microsoft.com/office/powerpoint/2010/main" val="31383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7" y="1812022"/>
            <a:ext cx="11721905" cy="5045977"/>
          </a:xfrm>
        </p:spPr>
        <p:txBody>
          <a:bodyPr>
            <a:normAutofit/>
          </a:bodyPr>
          <a:lstStyle/>
          <a:p>
            <a:r>
              <a:rPr lang="en-US" dirty="0"/>
              <a:t>God’s love is measurably immeasurable (Eph. 3:18)</a:t>
            </a:r>
          </a:p>
          <a:p>
            <a:r>
              <a:rPr lang="en-US" dirty="0"/>
              <a:t>God’s love is knowingly unknowable (Eph. 3:18-19)</a:t>
            </a:r>
          </a:p>
          <a:p>
            <a:r>
              <a:rPr lang="en-US" dirty="0"/>
              <a:t>How abundant and knowable is my/your love for others (1 John 4:8, 11, 19)?</a:t>
            </a:r>
          </a:p>
          <a:p>
            <a:r>
              <a:rPr lang="en-US" dirty="0"/>
              <a:t>Do I/you let it get depleted?  </a:t>
            </a:r>
          </a:p>
          <a:p>
            <a:r>
              <a:rPr lang="en-US" dirty="0"/>
              <a:t>Do I/you intentionally minimize it toward some?</a:t>
            </a:r>
          </a:p>
        </p:txBody>
      </p:sp>
    </p:spTree>
    <p:extLst>
      <p:ext uri="{BB962C8B-B14F-4D97-AF65-F5344CB8AC3E}">
        <p14:creationId xmlns:p14="http://schemas.microsoft.com/office/powerpoint/2010/main" val="3060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717672" cy="5045977"/>
          </a:xfrm>
        </p:spPr>
        <p:txBody>
          <a:bodyPr>
            <a:normAutofit/>
          </a:bodyPr>
          <a:lstStyle/>
          <a:p>
            <a:r>
              <a:rPr lang="en-US" dirty="0"/>
              <a:t>God was concerned about every person in “the world” equally (3:16-17)</a:t>
            </a:r>
          </a:p>
          <a:p>
            <a:r>
              <a:rPr lang="en-US" dirty="0"/>
              <a:t>God loved “whoever” would be in the world, “whoever” they were (3:15-16)</a:t>
            </a:r>
          </a:p>
          <a:p>
            <a:r>
              <a:rPr lang="en-US" dirty="0"/>
              <a:t>God loved the unlovely, the undeserving, the worthless (Rom. 5:6-10)</a:t>
            </a:r>
          </a:p>
          <a:p>
            <a:r>
              <a:rPr lang="en-US" dirty="0"/>
              <a:t>Would I/you love this kind of people (Matt. 5:44; Col. 1:4)?</a:t>
            </a:r>
          </a:p>
          <a:p>
            <a:r>
              <a:rPr lang="en-US" dirty="0"/>
              <a:t>Is my/your love for others unconditional (1 Thess. 3:12)?</a:t>
            </a:r>
          </a:p>
        </p:txBody>
      </p:sp>
    </p:spTree>
    <p:extLst>
      <p:ext uri="{BB962C8B-B14F-4D97-AF65-F5344CB8AC3E}">
        <p14:creationId xmlns:p14="http://schemas.microsoft.com/office/powerpoint/2010/main" val="38025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God’s love moved Him to action (Matt. 9:36)</a:t>
            </a:r>
          </a:p>
          <a:p>
            <a:r>
              <a:rPr lang="en-US" dirty="0"/>
              <a:t>God’s love cannot sit by when people are in need (John 13:1-5)</a:t>
            </a:r>
          </a:p>
          <a:p>
            <a:r>
              <a:rPr lang="en-US" dirty="0"/>
              <a:t>Can my/your love sit by when people are in need (Gal. 5:13)?</a:t>
            </a:r>
          </a:p>
          <a:p>
            <a:r>
              <a:rPr lang="en-US" dirty="0"/>
              <a:t>Is my/your love anything more than lip-service (1 John 3:18)?</a:t>
            </a:r>
          </a:p>
        </p:txBody>
      </p:sp>
    </p:spTree>
    <p:extLst>
      <p:ext uri="{BB962C8B-B14F-4D97-AF65-F5344CB8AC3E}">
        <p14:creationId xmlns:p14="http://schemas.microsoft.com/office/powerpoint/2010/main" val="15246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gave the very best He had (John 3:13; Gal. 4:4; Phil. 2:5-8; 2 Cor. 8:9)</a:t>
            </a:r>
          </a:p>
          <a:p>
            <a:r>
              <a:rPr lang="en-US" dirty="0"/>
              <a:t>God did not merely come to earth—He came to die (John 3:14; Mark 10:45)</a:t>
            </a:r>
          </a:p>
          <a:p>
            <a:r>
              <a:rPr lang="en-US" dirty="0"/>
              <a:t>Does my/your love give to others…and cheerfully (Phil. 4:14-18; 2 Cor. 9:7)?</a:t>
            </a:r>
          </a:p>
          <a:p>
            <a:r>
              <a:rPr lang="en-US" dirty="0"/>
              <a:t>Do I/you give my/your time, talents, treasures &amp; tenderness to/for others (2 Cor. 8:3-5)?</a:t>
            </a:r>
          </a:p>
        </p:txBody>
      </p:sp>
    </p:spTree>
    <p:extLst>
      <p:ext uri="{BB962C8B-B14F-4D97-AF65-F5344CB8AC3E}">
        <p14:creationId xmlns:p14="http://schemas.microsoft.com/office/powerpoint/2010/main" val="42064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God’s love recognizes that eternal disaster awaits those who are lost </a:t>
            </a:r>
            <a:br>
              <a:rPr lang="en-US" dirty="0"/>
            </a:br>
            <a:r>
              <a:rPr lang="en-US" dirty="0"/>
              <a:t>(Matt. 25:46; 2 Thess. 1:8-9)</a:t>
            </a:r>
          </a:p>
          <a:p>
            <a:r>
              <a:rPr lang="en-US" dirty="0"/>
              <a:t>God’s love does not want anyone to be condemned to hell (3:16-17; </a:t>
            </a:r>
            <a:br>
              <a:rPr lang="en-US" dirty="0"/>
            </a:br>
            <a:r>
              <a:rPr lang="en-US" dirty="0"/>
              <a:t>2 Pet. 3:9)</a:t>
            </a:r>
          </a:p>
          <a:p>
            <a:r>
              <a:rPr lang="en-US" dirty="0"/>
              <a:t>Is my/your love protective of others (Prov. 10:12; 1 Pet. 4:8)?</a:t>
            </a:r>
          </a:p>
          <a:p>
            <a:r>
              <a:rPr lang="en-US" dirty="0"/>
              <a:t>Does my/your love want the worst for anyone (1 Cor. 13:4-7)?</a:t>
            </a:r>
          </a:p>
        </p:txBody>
      </p:sp>
    </p:spTree>
    <p:extLst>
      <p:ext uri="{BB962C8B-B14F-4D97-AF65-F5344CB8AC3E}">
        <p14:creationId xmlns:p14="http://schemas.microsoft.com/office/powerpoint/2010/main" val="14037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812022"/>
            <a:ext cx="11479547" cy="5045977"/>
          </a:xfrm>
        </p:spPr>
        <p:txBody>
          <a:bodyPr>
            <a:normAutofit/>
          </a:bodyPr>
          <a:lstStyle/>
          <a:p>
            <a:r>
              <a:rPr lang="en-US" dirty="0"/>
              <a:t>God wants the very best for every person (1 Tim. 2:4; John 10:10)</a:t>
            </a:r>
          </a:p>
          <a:p>
            <a:r>
              <a:rPr lang="en-US" dirty="0"/>
              <a:t>God came to die so that every believer could have the opportunity to be “in Him” and to be saved eternally (Luke 19:10; Eph. 1:7)</a:t>
            </a:r>
          </a:p>
          <a:p>
            <a:r>
              <a:rPr lang="en-US" dirty="0"/>
              <a:t>Do I/you want the very best for every person?</a:t>
            </a:r>
          </a:p>
          <a:p>
            <a:r>
              <a:rPr lang="en-US" dirty="0"/>
              <a:t>Do I/you esteem others and their needs above my/your own (Phil. 2:3-5)?</a:t>
            </a:r>
          </a:p>
        </p:txBody>
      </p:sp>
    </p:spTree>
    <p:extLst>
      <p:ext uri="{BB962C8B-B14F-4D97-AF65-F5344CB8AC3E}">
        <p14:creationId xmlns:p14="http://schemas.microsoft.com/office/powerpoint/2010/main" val="22816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“came down from heaven” (3:13) to “be lifted up” (3:14) so that others could “have eternal life” (3:15-16) “in Him” (3:16) and “through Him” (3:17)</a:t>
            </a:r>
          </a:p>
          <a:p>
            <a:r>
              <a:rPr lang="en-US" dirty="0"/>
              <a:t>God does not “need anything” from man (Acts 17:25) – still, He came to “give” and to “do” for man </a:t>
            </a:r>
          </a:p>
          <a:p>
            <a:r>
              <a:rPr lang="en-US" dirty="0"/>
              <a:t>EVERYTHING He did was FOR us!  NOT Himself!</a:t>
            </a:r>
          </a:p>
          <a:p>
            <a:r>
              <a:rPr lang="en-US" dirty="0"/>
              <a:t>Is my/your love selfless (Rom. 12:10; 1 Pet. 5:5)?</a:t>
            </a:r>
          </a:p>
          <a:p>
            <a:r>
              <a:rPr lang="en-US" dirty="0"/>
              <a:t>Do I/you give and do, not to receive anything in return (Matt. 5:46; 7:12)?</a:t>
            </a:r>
          </a:p>
        </p:txBody>
      </p:sp>
    </p:spTree>
    <p:extLst>
      <p:ext uri="{BB962C8B-B14F-4D97-AF65-F5344CB8AC3E}">
        <p14:creationId xmlns:p14="http://schemas.microsoft.com/office/powerpoint/2010/main" val="13852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2F42945-CCEE-4A2A-89CC-8D0CF250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3472" r="31875" b="4167"/>
          <a:stretch/>
        </p:blipFill>
        <p:spPr>
          <a:xfrm>
            <a:off x="666750" y="923925"/>
            <a:ext cx="7639050" cy="564832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454861-3E13-417E-A426-D7A1BDAA9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1" t="82083" r="4531" b="4167"/>
          <a:stretch/>
        </p:blipFill>
        <p:spPr>
          <a:xfrm>
            <a:off x="7515225" y="5629274"/>
            <a:ext cx="4124326" cy="9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638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2021-12-30T15:25:13Z</dcterms:created>
  <dcterms:modified xsi:type="dcterms:W3CDTF">2022-03-13T12:37:06Z</dcterms:modified>
</cp:coreProperties>
</file>