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4"/>
  </p:notesMasterIdLst>
  <p:sldIdLst>
    <p:sldId id="256" r:id="rId2"/>
    <p:sldId id="1696" r:id="rId3"/>
    <p:sldId id="1710" r:id="rId4"/>
    <p:sldId id="1728" r:id="rId5"/>
    <p:sldId id="1730" r:id="rId6"/>
    <p:sldId id="1729" r:id="rId7"/>
    <p:sldId id="1731" r:id="rId8"/>
    <p:sldId id="1732" r:id="rId9"/>
    <p:sldId id="1705" r:id="rId10"/>
    <p:sldId id="1706" r:id="rId11"/>
    <p:sldId id="1707" r:id="rId12"/>
    <p:sldId id="1708" r:id="rId13"/>
    <p:sldId id="1709" r:id="rId14"/>
    <p:sldId id="1694" r:id="rId15"/>
    <p:sldId id="1734" r:id="rId16"/>
    <p:sldId id="1733" r:id="rId17"/>
    <p:sldId id="1735" r:id="rId18"/>
    <p:sldId id="1736" r:id="rId19"/>
    <p:sldId id="1738" r:id="rId20"/>
    <p:sldId id="1739" r:id="rId21"/>
    <p:sldId id="1740" r:id="rId22"/>
    <p:sldId id="1720" r:id="rId23"/>
    <p:sldId id="1742" r:id="rId24"/>
    <p:sldId id="1741" r:id="rId25"/>
    <p:sldId id="1745" r:id="rId26"/>
    <p:sldId id="1746" r:id="rId27"/>
    <p:sldId id="1754" r:id="rId28"/>
    <p:sldId id="1755" r:id="rId29"/>
    <p:sldId id="1756" r:id="rId30"/>
    <p:sldId id="1759" r:id="rId31"/>
    <p:sldId id="1760" r:id="rId32"/>
    <p:sldId id="1757" r:id="rId33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2696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2235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752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4917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2681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808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784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17936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82730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8252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792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33902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3205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27914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6663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12621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58165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195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5394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8275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61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3474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32666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4314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090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9862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9301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7626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34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1517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947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The Two Covenants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Two—The Place &amp; Purpose of the Old Testament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February-April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Bible Clearly Speaks of Two Covenants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765208" y="1520393"/>
            <a:ext cx="1095504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in Deuteronomy 5:1-4 and 4:13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was not intended to be permanent — Jer. 31:31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second covenant is NOT the same as the first covenant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given “because of sin” – Gal. 3:19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The first covenant was holy and good, it showed what godliness was, but man’s weakness (flesh) showed its “fault – Rom  . 8:3</a:t>
            </a:r>
          </a:p>
        </p:txBody>
      </p:sp>
    </p:spTree>
    <p:extLst>
      <p:ext uri="{BB962C8B-B14F-4D97-AF65-F5344CB8AC3E}">
        <p14:creationId xmlns:p14="http://schemas.microsoft.com/office/powerpoint/2010/main" val="1790441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Bible Clearly Speaks of Two Covenants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765208" y="1520393"/>
            <a:ext cx="10955045" cy="347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in Deuteronomy 5:1-4 and 4:13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was not intended to be permanent — Jer. 31:31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second covenant is NOT the same as the first covenant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given “because of sin” – Gal. 3:19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holy and good, it showed what godliness was, but man’s weakness (flesh) showed its “fault – Rom  . 8:3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The first covenant could not be altered by man — Deut. 4:2; 12:32 </a:t>
            </a:r>
          </a:p>
        </p:txBody>
      </p:sp>
    </p:spTree>
    <p:extLst>
      <p:ext uri="{BB962C8B-B14F-4D97-AF65-F5344CB8AC3E}">
        <p14:creationId xmlns:p14="http://schemas.microsoft.com/office/powerpoint/2010/main" val="8535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Bible Clearly Speaks of Two Covenants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765208" y="1520393"/>
            <a:ext cx="10955045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in Deuteronomy 5:1-4 and 4:13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was not intended to be permanent — Jer. 31:31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second covenant is NOT the same as the first covenant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given “because of sin” – Gal. 3:19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holy and good, it showed what godliness was, but man’s weakness (flesh) showed its “fault – Rom  . 8:3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could not be altered by man — Deut. 4:2; 12:32 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The first covenant was altered/removed by God — Heb. 8:7</a:t>
            </a:r>
          </a:p>
        </p:txBody>
      </p:sp>
    </p:spTree>
    <p:extLst>
      <p:ext uri="{BB962C8B-B14F-4D97-AF65-F5344CB8AC3E}">
        <p14:creationId xmlns:p14="http://schemas.microsoft.com/office/powerpoint/2010/main" val="1213599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Bible Clearly Speaks of Two Covenants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765208" y="1520393"/>
            <a:ext cx="10955045" cy="490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in Deuteronomy 5:1-4 and 4:13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That first covenant was not intended to be permanent — Jer. 31:31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second covenant is NOT the same as the first covenant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given “because of sin” – Gal. 3:19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holy and good, it showed what godliness was, but man’s weakness (flesh) showed its “fault – Rom  . 8:3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could not be altered by man — Deut. 4:2; 12:32 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The first covenant was altered/removed by God — Heb. 8:7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There is no way we can now enter heaven by using O.T.  To be justified before God – Gal. 5:4</a:t>
            </a:r>
          </a:p>
        </p:txBody>
      </p:sp>
    </p:spTree>
    <p:extLst>
      <p:ext uri="{BB962C8B-B14F-4D97-AF65-F5344CB8AC3E}">
        <p14:creationId xmlns:p14="http://schemas.microsoft.com/office/powerpoint/2010/main" val="4078347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2367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05588" y="1525232"/>
            <a:ext cx="11317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rgbClr val="FFFF00"/>
                </a:solidFill>
              </a:rPr>
              <a:t>It was designed to bring us to Christ — Gal. 3:19;  tutor — v. 24-25</a:t>
            </a:r>
          </a:p>
        </p:txBody>
      </p:sp>
    </p:spTree>
    <p:extLst>
      <p:ext uri="{BB962C8B-B14F-4D97-AF65-F5344CB8AC3E}">
        <p14:creationId xmlns:p14="http://schemas.microsoft.com/office/powerpoint/2010/main" val="1181956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05588" y="1525232"/>
            <a:ext cx="11317200" cy="1433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was designed to bring us to Christ — Gal. 3:19;  tutor — v. 24-25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rgbClr val="FFFF00"/>
                </a:solidFill>
              </a:rPr>
              <a:t>It is written so that we can learn about the nature of God and to see examples of how He deals with men in various ways (Heb. 1:1)</a:t>
            </a:r>
          </a:p>
        </p:txBody>
      </p:sp>
    </p:spTree>
    <p:extLst>
      <p:ext uri="{BB962C8B-B14F-4D97-AF65-F5344CB8AC3E}">
        <p14:creationId xmlns:p14="http://schemas.microsoft.com/office/powerpoint/2010/main" val="2117350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05588" y="1525232"/>
            <a:ext cx="11317200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was designed to bring us to Christ — Gal. 3:19;  tutor — v. 24-25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is written so that we can learn about the nature of God and to see examples of how He deals with men in various ways (Heb. 1:1)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rgbClr val="FFFF00"/>
                </a:solidFill>
              </a:rPr>
              <a:t>These examples show us we cannot sin as they did—1 Cor. 10:6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99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05588" y="1525232"/>
            <a:ext cx="11317200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was designed to bring us to Christ — Gal. 3:19;  tutor — v. 24-25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is written so that we can learn about the nature of God and to see examples of how He deals with men in various ways (Heb. 1:1)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These examples show us we cannot sin as they did—1 Cor. 10:6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rgbClr val="FFFF00"/>
                </a:solidFill>
              </a:rPr>
              <a:t>The examples are written for our admonition—1 Cor. 10:11</a:t>
            </a:r>
          </a:p>
        </p:txBody>
      </p:sp>
    </p:spTree>
    <p:extLst>
      <p:ext uri="{BB962C8B-B14F-4D97-AF65-F5344CB8AC3E}">
        <p14:creationId xmlns:p14="http://schemas.microsoft.com/office/powerpoint/2010/main" val="4263886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05588" y="1525232"/>
            <a:ext cx="11317200" cy="3457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was designed to bring us to Christ — Gal. 3:19;  tutor — v. 24-25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is written so that we can learn about the nature of God and to see examples of how He deals with men in various ways (Heb. 1:1)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These examples show us we cannot sin as they did—1 Cor. 10:6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 examples are written for our admonition—1 Cor. 10:11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rgbClr val="FFFF00"/>
                </a:solidFill>
              </a:rPr>
              <a:t>All that was written before are for our learning and are designed to give us patience (endurance), comfort and hope—Rom. 15:4</a:t>
            </a:r>
          </a:p>
        </p:txBody>
      </p:sp>
    </p:spTree>
    <p:extLst>
      <p:ext uri="{BB962C8B-B14F-4D97-AF65-F5344CB8AC3E}">
        <p14:creationId xmlns:p14="http://schemas.microsoft.com/office/powerpoint/2010/main" val="318258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A3D122-1662-4662-9F0C-40DE79FAA339}"/>
              </a:ext>
            </a:extLst>
          </p:cNvPr>
          <p:cNvSpPr/>
          <p:nvPr/>
        </p:nvSpPr>
        <p:spPr>
          <a:xfrm>
            <a:off x="81524" y="-438538"/>
            <a:ext cx="12017829" cy="7231223"/>
          </a:xfrm>
          <a:prstGeom prst="rect">
            <a:avLst/>
          </a:prstGeom>
          <a:solidFill>
            <a:schemeClr val="tx1"/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Z</a:t>
            </a:r>
          </a:p>
        </p:txBody>
      </p:sp>
      <p:pic>
        <p:nvPicPr>
          <p:cNvPr id="1026" name="Picture 2" descr="May be an image of 7 people and outdoors">
            <a:extLst>
              <a:ext uri="{FF2B5EF4-FFF2-40B4-BE49-F238E27FC236}">
                <a16:creationId xmlns:a16="http://schemas.microsoft.com/office/drawing/2014/main" id="{99857F1E-1180-4F56-9F06-1D70A9F0D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192" y="230371"/>
            <a:ext cx="9490492" cy="6225781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3847F6-FD2E-463B-B442-2925C9CBDC53}"/>
              </a:ext>
            </a:extLst>
          </p:cNvPr>
          <p:cNvSpPr txBox="1"/>
          <p:nvPr/>
        </p:nvSpPr>
        <p:spPr>
          <a:xfrm>
            <a:off x="1469336" y="-530932"/>
            <a:ext cx="9242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Believers Praying in the Ukraine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59B47E-8E7A-46CB-9CF4-6097C07F408B}"/>
              </a:ext>
            </a:extLst>
          </p:cNvPr>
          <p:cNvSpPr/>
          <p:nvPr/>
        </p:nvSpPr>
        <p:spPr>
          <a:xfrm>
            <a:off x="-27992" y="6456152"/>
            <a:ext cx="12138468" cy="43917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05588" y="1525232"/>
            <a:ext cx="11317200" cy="3998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was designed to bring us to Christ — Gal. 3:19;  tutor — v. 24-25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is written so that we can learn about the nature of God and to see examples of how He deals with men in various ways (Heb. 1:1)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These examples show us we cannot sin as they did—1 Cor. 10:6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 examples are written for our admonition—1 Cor. 10:11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All that was written before are for our learning and are designed to give us patience (endurance), comfort and hope—Rom. 15:4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rgbClr val="FFFF00"/>
                </a:solidFill>
              </a:rPr>
              <a:t>They were a shadow to show things to come — Heb. 10:1  </a:t>
            </a:r>
          </a:p>
        </p:txBody>
      </p:sp>
    </p:spTree>
    <p:extLst>
      <p:ext uri="{BB962C8B-B14F-4D97-AF65-F5344CB8AC3E}">
        <p14:creationId xmlns:p14="http://schemas.microsoft.com/office/powerpoint/2010/main" val="575586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Purpose of the Old Testament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05588" y="1525232"/>
            <a:ext cx="1131720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was designed to bring us to Christ — Gal. 3:19;  tutor — v. 24-25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It is written so that we can learn about the nature of God and to see examples of how He deals with men in various ways (Heb. 1:1)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These examples show us we cannot sin as they did—1 Cor. 10:6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 examples are written for our admonition—1 Cor. 10:11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All that was written before are for our learning and are designed to give us patience (endurance), comfort and hope—Rom. 15:4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chemeClr val="bg1"/>
                </a:solidFill>
              </a:rPr>
              <a:t>They were a shadow to show things to come — Heb. 10:1  </a:t>
            </a:r>
          </a:p>
          <a:p>
            <a:pPr marL="285750" indent="-285750">
              <a:spcAft>
                <a:spcPts val="11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913063" algn="l"/>
              </a:tabLst>
            </a:pPr>
            <a:r>
              <a:rPr lang="en-US" sz="2600" b="1" dirty="0">
                <a:solidFill>
                  <a:srgbClr val="FFFF00"/>
                </a:solidFill>
              </a:rPr>
              <a:t>They give us a “religious nomenclature”  (terminology/vocabulary)</a:t>
            </a:r>
          </a:p>
        </p:txBody>
      </p:sp>
    </p:spTree>
    <p:extLst>
      <p:ext uri="{BB962C8B-B14F-4D97-AF65-F5344CB8AC3E}">
        <p14:creationId xmlns:p14="http://schemas.microsoft.com/office/powerpoint/2010/main" val="3916878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1119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God’s use of prophets</a:t>
            </a:r>
          </a:p>
        </p:txBody>
      </p:sp>
    </p:spTree>
    <p:extLst>
      <p:ext uri="{BB962C8B-B14F-4D97-AF65-F5344CB8AC3E}">
        <p14:creationId xmlns:p14="http://schemas.microsoft.com/office/powerpoint/2010/main" val="2089576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995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God’s use of priests</a:t>
            </a:r>
          </a:p>
        </p:txBody>
      </p:sp>
    </p:spTree>
    <p:extLst>
      <p:ext uri="{BB962C8B-B14F-4D97-AF65-F5344CB8AC3E}">
        <p14:creationId xmlns:p14="http://schemas.microsoft.com/office/powerpoint/2010/main" val="1049614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1497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Relationship between sin and blood sacrifice</a:t>
            </a:r>
          </a:p>
        </p:txBody>
      </p:sp>
    </p:spTree>
    <p:extLst>
      <p:ext uri="{BB962C8B-B14F-4D97-AF65-F5344CB8AC3E}">
        <p14:creationId xmlns:p14="http://schemas.microsoft.com/office/powerpoint/2010/main" val="3745981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God’s dealing with sin—Gen. 4; Gen 6; Gen. 19; Lev. 10:1-4</a:t>
            </a:r>
          </a:p>
        </p:txBody>
      </p:sp>
    </p:spTree>
    <p:extLst>
      <p:ext uri="{BB962C8B-B14F-4D97-AF65-F5344CB8AC3E}">
        <p14:creationId xmlns:p14="http://schemas.microsoft.com/office/powerpoint/2010/main" val="505620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2503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dealing with sin—Gen. 4; Gen 6; Gen. 19; Lev. 10:1-4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Background of “the Lamb of God”</a:t>
            </a:r>
          </a:p>
        </p:txBody>
      </p:sp>
    </p:spTree>
    <p:extLst>
      <p:ext uri="{BB962C8B-B14F-4D97-AF65-F5344CB8AC3E}">
        <p14:creationId xmlns:p14="http://schemas.microsoft.com/office/powerpoint/2010/main" val="4252268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3005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dealing with sin—Gen. 4; Gen 6; Gen. 19; Lev. 10:1-4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Background of “the Lamb of God”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Importance of the boundaries of the Scripture</a:t>
            </a:r>
          </a:p>
        </p:txBody>
      </p:sp>
    </p:spTree>
    <p:extLst>
      <p:ext uri="{BB962C8B-B14F-4D97-AF65-F5344CB8AC3E}">
        <p14:creationId xmlns:p14="http://schemas.microsoft.com/office/powerpoint/2010/main" val="4027688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dealing with sin—Gen. 4; Gen 6; Gen. 19; Lev. 10:1-4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Background of “the Lamb of God”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Importance of the boundaries of the Scripture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God’s longing for men to follow Him, His grace, His mercy</a:t>
            </a:r>
          </a:p>
        </p:txBody>
      </p:sp>
    </p:spTree>
    <p:extLst>
      <p:ext uri="{BB962C8B-B14F-4D97-AF65-F5344CB8AC3E}">
        <p14:creationId xmlns:p14="http://schemas.microsoft.com/office/powerpoint/2010/main" val="258815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</a:t>
            </a:r>
          </a:p>
        </p:txBody>
      </p:sp>
    </p:spTree>
    <p:extLst>
      <p:ext uri="{BB962C8B-B14F-4D97-AF65-F5344CB8AC3E}">
        <p14:creationId xmlns:p14="http://schemas.microsoft.com/office/powerpoint/2010/main" val="191516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401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dealing with sin—Gen. 4; Gen 6; Gen. 19; Lev. 10:1-4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Background of “the Lamb of God”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Importance of the boundaries of the Scripture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longing for men to follow Him, His grace, His mercy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God’s trustworthiness as One who keeps His promises</a:t>
            </a:r>
          </a:p>
        </p:txBody>
      </p:sp>
    </p:spTree>
    <p:extLst>
      <p:ext uri="{BB962C8B-B14F-4D97-AF65-F5344CB8AC3E}">
        <p14:creationId xmlns:p14="http://schemas.microsoft.com/office/powerpoint/2010/main" val="40102514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451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dealing with sin—Gen. 4; Gen 6; Gen. 19; Lev. 10:1-4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Background of “the Lamb of God”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Importance of the boundaries of the Scripture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longing for men to follow Him, His grace, His mercy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trustworthiness as One who keeps His promises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God’s active presence among the nations and the lives of saints</a:t>
            </a:r>
          </a:p>
        </p:txBody>
      </p:sp>
    </p:spTree>
    <p:extLst>
      <p:ext uri="{BB962C8B-B14F-4D97-AF65-F5344CB8AC3E}">
        <p14:creationId xmlns:p14="http://schemas.microsoft.com/office/powerpoint/2010/main" val="12228562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55167" y="299702"/>
            <a:ext cx="8967621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Nomenclature from the O.T.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598812" y="1546672"/>
            <a:ext cx="10955045" cy="513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prophets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use of priests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Relationship between sin and blood sacrifice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dealing with sin—Gen. 4; Gen 6; Gen. 19; Lev. 10:1-4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Background of “the Lamb of God”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Importance of the boundaries of the Scripture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longing for men to follow Him, His grace, His mercy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trustworthiness as One who keeps His promises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God’s active presence among the nations and the lives of saints</a:t>
            </a:r>
          </a:p>
          <a:p>
            <a:pPr marL="285750" indent="-28575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This list is only a small beginning!</a:t>
            </a:r>
          </a:p>
        </p:txBody>
      </p:sp>
    </p:spTree>
    <p:extLst>
      <p:ext uri="{BB962C8B-B14F-4D97-AF65-F5344CB8AC3E}">
        <p14:creationId xmlns:p14="http://schemas.microsoft.com/office/powerpoint/2010/main" val="252295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a Covenant:  Contract/Promise/Agreement</a:t>
            </a:r>
          </a:p>
        </p:txBody>
      </p:sp>
    </p:spTree>
    <p:extLst>
      <p:ext uri="{BB962C8B-B14F-4D97-AF65-F5344CB8AC3E}">
        <p14:creationId xmlns:p14="http://schemas.microsoft.com/office/powerpoint/2010/main" val="396835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a Covenant:  Contract/Promise/Agreement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  <a:tab pos="625475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made many covenants with men</a:t>
            </a:r>
          </a:p>
        </p:txBody>
      </p:sp>
    </p:spTree>
    <p:extLst>
      <p:ext uri="{BB962C8B-B14F-4D97-AF65-F5344CB8AC3E}">
        <p14:creationId xmlns:p14="http://schemas.microsoft.com/office/powerpoint/2010/main" val="301815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a Covenant:  Contract/Promise/Agreement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made many covenants with men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 and testament are used interchangeably</a:t>
            </a:r>
          </a:p>
        </p:txBody>
      </p:sp>
    </p:spTree>
    <p:extLst>
      <p:ext uri="{BB962C8B-B14F-4D97-AF65-F5344CB8AC3E}">
        <p14:creationId xmlns:p14="http://schemas.microsoft.com/office/powerpoint/2010/main" val="97131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2162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a Covenant:  Contract/Promise/Agreement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made many covenants with men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 and testament are used interchangeably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Testament is found only 3 times in NKJV and 14 times in KJV</a:t>
            </a:r>
          </a:p>
        </p:txBody>
      </p:sp>
    </p:spTree>
    <p:extLst>
      <p:ext uri="{BB962C8B-B14F-4D97-AF65-F5344CB8AC3E}">
        <p14:creationId xmlns:p14="http://schemas.microsoft.com/office/powerpoint/2010/main" val="3813563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 of Lesson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609600" y="1518679"/>
            <a:ext cx="109334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a Covenant:  Contract/Promise/Agreement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made many covenants with men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 and testament are used interchangeably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Testament is found only 3 times in NKJV and 14 times in KJV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 week covered four points showing Bible clearly shows two major covenants—the Old Testament and the New Testament</a:t>
            </a:r>
          </a:p>
        </p:txBody>
      </p:sp>
    </p:spTree>
    <p:extLst>
      <p:ext uri="{BB962C8B-B14F-4D97-AF65-F5344CB8AC3E}">
        <p14:creationId xmlns:p14="http://schemas.microsoft.com/office/powerpoint/2010/main" val="175436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Bible Clearly Speaks of Two Covenants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15DC-0A98-4E15-9238-8C69F9B36DAA}"/>
              </a:ext>
            </a:extLst>
          </p:cNvPr>
          <p:cNvSpPr txBox="1"/>
          <p:nvPr/>
        </p:nvSpPr>
        <p:spPr>
          <a:xfrm>
            <a:off x="765208" y="1520393"/>
            <a:ext cx="10955045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That first covenant in Deuteronomy 5:1-4 and 4:13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That first covenant was not intended to be permanent — Jer. 31:31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The second covenant is NOT the same as the first covenant</a:t>
            </a:r>
          </a:p>
          <a:p>
            <a:pPr marL="285750" indent="-28575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The first covenant was given “because of sin” – Gal. 3:19</a:t>
            </a:r>
          </a:p>
        </p:txBody>
      </p:sp>
    </p:spTree>
    <p:extLst>
      <p:ext uri="{BB962C8B-B14F-4D97-AF65-F5344CB8AC3E}">
        <p14:creationId xmlns:p14="http://schemas.microsoft.com/office/powerpoint/2010/main" val="2434549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8358</TotalTime>
  <Words>1818</Words>
  <Application>Microsoft Office PowerPoint</Application>
  <PresentationFormat>Widescreen</PresentationFormat>
  <Paragraphs>186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Cambria</vt:lpstr>
      <vt:lpstr>Office Theme</vt:lpstr>
      <vt:lpstr> The Two Covenants  Lesson Two—The Place &amp; Purpose of the Old Testament  Palm Beach Lakes </vt:lpstr>
      <vt:lpstr>PowerPoint Presentation</vt:lpstr>
      <vt:lpstr>Review of Lesson One</vt:lpstr>
      <vt:lpstr>Review of Lesson One</vt:lpstr>
      <vt:lpstr>Review of Lesson One</vt:lpstr>
      <vt:lpstr>Review of Lesson One</vt:lpstr>
      <vt:lpstr>Review of Lesson One</vt:lpstr>
      <vt:lpstr>Review of Lesson One</vt:lpstr>
      <vt:lpstr>Bible Clearly Speaks of Two Covenants</vt:lpstr>
      <vt:lpstr>Bible Clearly Speaks of Two Covenants</vt:lpstr>
      <vt:lpstr>Bible Clearly Speaks of Two Covenants</vt:lpstr>
      <vt:lpstr>Bible Clearly Speaks of Two Covenants</vt:lpstr>
      <vt:lpstr>Bible Clearly Speaks of Two Covenants</vt:lpstr>
      <vt:lpstr>The Purpose of the Old Testament</vt:lpstr>
      <vt:lpstr>The Purpose of the Old Testament</vt:lpstr>
      <vt:lpstr>The Purpose of the Old Testament</vt:lpstr>
      <vt:lpstr>The Purpose of the Old Testament</vt:lpstr>
      <vt:lpstr>The Purpose of the Old Testament</vt:lpstr>
      <vt:lpstr>The Purpose of the Old Testament</vt:lpstr>
      <vt:lpstr>The Purpose of the Old Testament</vt:lpstr>
      <vt:lpstr>The Purpose of the Old Testament</vt:lpstr>
      <vt:lpstr>Some Nomenclature from the O.T.</vt:lpstr>
      <vt:lpstr>Some Nomenclature from the O.T.</vt:lpstr>
      <vt:lpstr>Some Nomenclature from the O.T.</vt:lpstr>
      <vt:lpstr>Some Nomenclature from the O.T.</vt:lpstr>
      <vt:lpstr>Some Nomenclature from the O.T.</vt:lpstr>
      <vt:lpstr>Some Nomenclature from the O.T.</vt:lpstr>
      <vt:lpstr>Some Nomenclature from the O.T.</vt:lpstr>
      <vt:lpstr>Some Nomenclature from the O.T.</vt:lpstr>
      <vt:lpstr>Some Nomenclature from the O.T.</vt:lpstr>
      <vt:lpstr>Some Nomenclature from the O.T.</vt:lpstr>
      <vt:lpstr>Some Nomenclature from the O.T.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146</cp:revision>
  <cp:lastPrinted>2021-10-17T11:05:10Z</cp:lastPrinted>
  <dcterms:modified xsi:type="dcterms:W3CDTF">2022-02-23T23:46:10Z</dcterms:modified>
</cp:coreProperties>
</file>