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1719" r:id="rId3"/>
    <p:sldId id="1610" r:id="rId4"/>
    <p:sldId id="1696" r:id="rId5"/>
    <p:sldId id="1697" r:id="rId6"/>
    <p:sldId id="1698" r:id="rId7"/>
    <p:sldId id="1699" r:id="rId8"/>
    <p:sldId id="1700" r:id="rId9"/>
    <p:sldId id="1701" r:id="rId10"/>
    <p:sldId id="1702" r:id="rId11"/>
    <p:sldId id="1710" r:id="rId12"/>
    <p:sldId id="1693" r:id="rId13"/>
    <p:sldId id="1703" r:id="rId14"/>
    <p:sldId id="1704" r:id="rId15"/>
    <p:sldId id="1705" r:id="rId16"/>
    <p:sldId id="1706" r:id="rId17"/>
    <p:sldId id="1707" r:id="rId18"/>
    <p:sldId id="1708" r:id="rId19"/>
    <p:sldId id="1709" r:id="rId20"/>
    <p:sldId id="1694" r:id="rId21"/>
    <p:sldId id="1711" r:id="rId22"/>
    <p:sldId id="1712" r:id="rId23"/>
    <p:sldId id="1713" r:id="rId24"/>
    <p:sldId id="1714" r:id="rId25"/>
    <p:sldId id="1715" r:id="rId26"/>
    <p:sldId id="1716" r:id="rId27"/>
    <p:sldId id="1718" r:id="rId28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9E6CB"/>
    <a:srgbClr val="FADDCA"/>
    <a:srgbClr val="F8C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4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34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234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2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409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742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475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696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235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752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91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961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268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67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793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871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237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406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40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47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3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70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226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599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47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21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6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65760" y="310896"/>
            <a:ext cx="11430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defRPr sz="7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67525" y="6117336"/>
            <a:ext cx="511111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979174" y="299702"/>
            <a:ext cx="8843614" cy="14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40774" y="1780469"/>
            <a:ext cx="11282013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1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366574" y="306711"/>
            <a:ext cx="11430000" cy="2795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</a:pPr>
            <a:br>
              <a:rPr lang="en-US" sz="6000" b="1" dirty="0"/>
            </a:br>
            <a:r>
              <a:rPr lang="en-US" sz="6000" b="1" dirty="0"/>
              <a:t>The Two Covenants</a:t>
            </a:r>
            <a:br>
              <a:rPr lang="en-US" sz="6000" b="1" dirty="0"/>
            </a:br>
            <a:br>
              <a:rPr lang="en-US" sz="3200" b="1" dirty="0"/>
            </a:br>
            <a:r>
              <a:rPr lang="en-US" sz="2800" b="1" dirty="0"/>
              <a:t>Lesson One--Introduction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4400" b="1" dirty="0"/>
              <a:t>Palm Beach Lakes</a:t>
            </a:r>
            <a:br>
              <a:rPr lang="en-US" sz="5400" b="1" dirty="0"/>
            </a:br>
            <a:endParaRPr sz="5400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7065819" y="6113695"/>
            <a:ext cx="4891458" cy="74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 b="1" dirty="0">
                <a:solidFill>
                  <a:schemeClr val="lt1"/>
                </a:solidFill>
              </a:rPr>
              <a:t>February-April 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Definition of Covenant/Testament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study—we look at how God relates to man since creation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time covenant is used in the Bible—Gen. 6-8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passage—A promise God made to Noah before he built the ark of his salvation and then the promise signified by the rainbow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covenant is an agreement/promise/contract made regarding a relationship between individuals.  i.e. “Last will and testament” and a covenant made in a marriage vow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“Testament” (same Gk. Word as covenant) is not found in the O.T.  and only three times in the N.T. (NKJV) AND 14 times in the KJV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study we will use the words interchangeably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8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Bible Clearly Speaks of Two Covenants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5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Bible Clearly Speaks of Two Covenants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765208" y="1520393"/>
            <a:ext cx="10955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in Deuteronomy 5:1-4 and 4:13</a:t>
            </a:r>
          </a:p>
        </p:txBody>
      </p:sp>
    </p:spTree>
    <p:extLst>
      <p:ext uri="{BB962C8B-B14F-4D97-AF65-F5344CB8AC3E}">
        <p14:creationId xmlns:p14="http://schemas.microsoft.com/office/powerpoint/2010/main" val="151071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Bible Clearly Speaks of Two Covenants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765208" y="1520393"/>
            <a:ext cx="10955045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in Deuteronomy 5:1-4 and 4:13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was not intended to be permanent — Jer. 31:31</a:t>
            </a:r>
          </a:p>
        </p:txBody>
      </p:sp>
    </p:spTree>
    <p:extLst>
      <p:ext uri="{BB962C8B-B14F-4D97-AF65-F5344CB8AC3E}">
        <p14:creationId xmlns:p14="http://schemas.microsoft.com/office/powerpoint/2010/main" val="171749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Bible Clearly Speaks of Two Covenants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765208" y="1520393"/>
            <a:ext cx="1095504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in Deuteronomy 5:1-4 and 4:13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was not intended to be permanent — Jer. 31:31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second covenant is NOT the same as the first covenant</a:t>
            </a:r>
          </a:p>
        </p:txBody>
      </p:sp>
    </p:spTree>
    <p:extLst>
      <p:ext uri="{BB962C8B-B14F-4D97-AF65-F5344CB8AC3E}">
        <p14:creationId xmlns:p14="http://schemas.microsoft.com/office/powerpoint/2010/main" val="403997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Bible Clearly Speaks of Two Covenants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765208" y="1520393"/>
            <a:ext cx="109550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in Deuteronomy 5:1-4 and 4:13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was not intended to be permanent — Jer. 31:31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second covenant is NOT the same as the first covenant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given “because of sin” – Gal. 3:19</a:t>
            </a:r>
          </a:p>
        </p:txBody>
      </p:sp>
    </p:spTree>
    <p:extLst>
      <p:ext uri="{BB962C8B-B14F-4D97-AF65-F5344CB8AC3E}">
        <p14:creationId xmlns:p14="http://schemas.microsoft.com/office/powerpoint/2010/main" val="243454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Bible Clearly Speaks of Two Covenants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765208" y="1520393"/>
            <a:ext cx="1095504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in Deuteronomy 5:1-4 and 4:13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was not intended to be permanent — Jer. 31:31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second covenant is NOT the same as the first covenant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given “because of sin” – Gal. 3:19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holy and good, it showed what godliness was, but man’s weakness (flesh) showed its “fault – Rom  . 8:3</a:t>
            </a:r>
          </a:p>
        </p:txBody>
      </p:sp>
    </p:spTree>
    <p:extLst>
      <p:ext uri="{BB962C8B-B14F-4D97-AF65-F5344CB8AC3E}">
        <p14:creationId xmlns:p14="http://schemas.microsoft.com/office/powerpoint/2010/main" val="179044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Bible Clearly Speaks of Two Covenants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765208" y="1520393"/>
            <a:ext cx="10955045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in Deuteronomy 5:1-4 and 4:13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was not intended to be permanent — Jer. 31:31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second covenant is NOT the same as the first covenant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given “because of sin” – Gal. 3:19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holy and good, it showed what godliness was, but man’s weakness (flesh) showed its “fault – Rom  . 8:3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could not be altered by man — Deut. 4:2; 12:32 </a:t>
            </a:r>
          </a:p>
        </p:txBody>
      </p:sp>
    </p:spTree>
    <p:extLst>
      <p:ext uri="{BB962C8B-B14F-4D97-AF65-F5344CB8AC3E}">
        <p14:creationId xmlns:p14="http://schemas.microsoft.com/office/powerpoint/2010/main" val="85354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Bible Clearly Speaks of Two Covenants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765208" y="1520393"/>
            <a:ext cx="1095504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in Deuteronomy 5:1-4 and 4:13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was not intended to be permanent — Jer. 31:31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second covenant is NOT the same as the first covenant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given “because of sin” – Gal. 3:19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holy and good, it showed what godliness was, but man’s weakness (flesh) showed its “fault – Rom  . 8:3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could not be altered by man — Deut. 4:2; 12:32 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altered/removed by God — Heb. 8:7</a:t>
            </a:r>
          </a:p>
        </p:txBody>
      </p:sp>
    </p:spTree>
    <p:extLst>
      <p:ext uri="{BB962C8B-B14F-4D97-AF65-F5344CB8AC3E}">
        <p14:creationId xmlns:p14="http://schemas.microsoft.com/office/powerpoint/2010/main" val="121359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Bible Clearly Speaks of Two Covenants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765208" y="1520393"/>
            <a:ext cx="10955045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in Deuteronomy 5:1-4 and 4:13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That first covenant was not intended to be permanent — Jer. 31:31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second covenant is NOT the same as the first covenant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given “because of sin” – Gal. 3:19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holy and good, it showed what godliness was, but man’s weakness (flesh) showed its “fault – Rom  . 8:3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could not be altered by man — Deut. 4:2; 12:32 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first covenant was altered/removed by God — Heb. 8:7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There is no way we can now enter heaven by using O.T. be justified before God – Gal. 5:4</a:t>
            </a:r>
          </a:p>
        </p:txBody>
      </p:sp>
    </p:spTree>
    <p:extLst>
      <p:ext uri="{BB962C8B-B14F-4D97-AF65-F5344CB8AC3E}">
        <p14:creationId xmlns:p14="http://schemas.microsoft.com/office/powerpoint/2010/main" val="407834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4897578" y="887343"/>
            <a:ext cx="6821671" cy="101701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Introduct</a:t>
            </a:r>
            <a:r>
              <a:rPr lang="en-US" dirty="0">
                <a:solidFill>
                  <a:srgbClr val="FFFF00"/>
                </a:solidFill>
              </a:rPr>
              <a:t>ion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to the Bible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51131-BC79-4C87-A286-B8082EA6F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897578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6A51DEF-B4B0-460B-A3FA-D6FAB2B1901F}"/>
              </a:ext>
            </a:extLst>
          </p:cNvPr>
          <p:cNvSpPr/>
          <p:nvPr/>
        </p:nvSpPr>
        <p:spPr>
          <a:xfrm>
            <a:off x="158628" y="1227442"/>
            <a:ext cx="1502227" cy="46139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13B506-23D3-43C2-A8B6-E87B82603453}"/>
              </a:ext>
            </a:extLst>
          </p:cNvPr>
          <p:cNvSpPr/>
          <p:nvPr/>
        </p:nvSpPr>
        <p:spPr>
          <a:xfrm>
            <a:off x="49776" y="4421620"/>
            <a:ext cx="1502227" cy="46139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5258DD-35D8-4A20-B97A-4ECFB24605DA}"/>
              </a:ext>
            </a:extLst>
          </p:cNvPr>
          <p:cNvSpPr/>
          <p:nvPr/>
        </p:nvSpPr>
        <p:spPr>
          <a:xfrm>
            <a:off x="0" y="1523999"/>
            <a:ext cx="4802143" cy="278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71979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Purpose of the Old 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36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Purpose of the Old 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618477" y="1389764"/>
            <a:ext cx="10955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was designed to bring us to Christ — Gal. 3:19;  tutor — v. 24-25</a:t>
            </a:r>
          </a:p>
        </p:txBody>
      </p:sp>
    </p:spTree>
    <p:extLst>
      <p:ext uri="{BB962C8B-B14F-4D97-AF65-F5344CB8AC3E}">
        <p14:creationId xmlns:p14="http://schemas.microsoft.com/office/powerpoint/2010/main" val="537187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Purpose of the Old 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618477" y="1389764"/>
            <a:ext cx="1095504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was designed to bring us to Christ — Gal. 3:19;  tutor — v. 24-25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is written so that we can study the examples of events and learn about the nature of God – 1 Cor. 10</a:t>
            </a:r>
          </a:p>
        </p:txBody>
      </p:sp>
    </p:spTree>
    <p:extLst>
      <p:ext uri="{BB962C8B-B14F-4D97-AF65-F5344CB8AC3E}">
        <p14:creationId xmlns:p14="http://schemas.microsoft.com/office/powerpoint/2010/main" val="203220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Purpose of the Old 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618477" y="1389764"/>
            <a:ext cx="1095504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was designed to bring us to Christ — Gal. 3:19;  tutor — v. 24-25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is written so that we can study the examples of events and learn about the nature of God – 1 Cor. 10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These examples show us we cannot sin as they did—1 Cor. 10:6</a:t>
            </a:r>
          </a:p>
        </p:txBody>
      </p:sp>
    </p:spTree>
    <p:extLst>
      <p:ext uri="{BB962C8B-B14F-4D97-AF65-F5344CB8AC3E}">
        <p14:creationId xmlns:p14="http://schemas.microsoft.com/office/powerpoint/2010/main" val="539219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Purpose of the Old 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618477" y="1389764"/>
            <a:ext cx="10955045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was designed to bring us to Christ — Gal. 3:19;  tutor — v. 24-25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is written so that we can study the examples of events and learn about the nature of God – 1 Cor. 10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These examples show us we cannot sin as they did—1 Cor. 10:6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examples are written for our admonition—1 Cor. 10:11</a:t>
            </a:r>
          </a:p>
        </p:txBody>
      </p:sp>
    </p:spTree>
    <p:extLst>
      <p:ext uri="{BB962C8B-B14F-4D97-AF65-F5344CB8AC3E}">
        <p14:creationId xmlns:p14="http://schemas.microsoft.com/office/powerpoint/2010/main" val="1564403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Purpose of the Old 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618477" y="1389764"/>
            <a:ext cx="1095504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was designed to bring us to Christ — Gal. 3:19;  tutor — v. 24-25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is written so that we can study the examples of events and learn about the nature of God – 1 Cor. 10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These examples show us we cannot sin as they did—1 Cor. 10:6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examples are written for our admonition—1 Cor. 10:11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All that was written before are for our learning and are designed to give us patience (endurance), comfort and hope—Rom. 15:4</a:t>
            </a:r>
          </a:p>
        </p:txBody>
      </p:sp>
    </p:spTree>
    <p:extLst>
      <p:ext uri="{BB962C8B-B14F-4D97-AF65-F5344CB8AC3E}">
        <p14:creationId xmlns:p14="http://schemas.microsoft.com/office/powerpoint/2010/main" val="3247791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Purpose of the Old 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618477" y="1389764"/>
            <a:ext cx="10955045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was designed to bring us to Christ — Gal. 3:19;  tutor — v. 24-25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is written so that we can study the examples of events and learn about the nature of God – 1 Cor. 10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These examples show us we cannot sin as they did—1 Cor. 10:6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examples are written for our admonition—1 Cor. 10:11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All that was written before are for our learning and are designed to give us patience (endurance), comfort and hope—Rom. 15:4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They were a shadow to show things to come — Heb. 10:1</a:t>
            </a:r>
          </a:p>
        </p:txBody>
      </p:sp>
    </p:spTree>
    <p:extLst>
      <p:ext uri="{BB962C8B-B14F-4D97-AF65-F5344CB8AC3E}">
        <p14:creationId xmlns:p14="http://schemas.microsoft.com/office/powerpoint/2010/main" val="45620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Purpose of the Old 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 defTabSz="457200">
              <a:spcAft>
                <a:spcPts val="12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15DC-0A98-4E15-9238-8C69F9B36DAA}"/>
              </a:ext>
            </a:extLst>
          </p:cNvPr>
          <p:cNvSpPr txBox="1"/>
          <p:nvPr/>
        </p:nvSpPr>
        <p:spPr>
          <a:xfrm>
            <a:off x="618477" y="1389764"/>
            <a:ext cx="1095504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was designed to bring us to Christ — Gal. 3:19;  tutor — v. 24-25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It is written so that we can study the examples of events and learn about the nature of God – 1 Cor. 10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These examples show us we cannot sin as they did—1 Cor. 10:6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 examples are written for our admonition—1 Cor. 10:11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All that was written before are for our learning and are designed to give us patience (endurance), comfort and hope—Rom. 15:4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They were a shadow to show things to come — Heb. 10:1  </a:t>
            </a:r>
          </a:p>
          <a:p>
            <a:pPr marL="285750" indent="-28575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They give us a “religious nomenclature” </a:t>
            </a:r>
          </a:p>
        </p:txBody>
      </p:sp>
    </p:spTree>
    <p:extLst>
      <p:ext uri="{BB962C8B-B14F-4D97-AF65-F5344CB8AC3E}">
        <p14:creationId xmlns:p14="http://schemas.microsoft.com/office/powerpoint/2010/main" val="214003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4897578" y="887343"/>
            <a:ext cx="6821671" cy="101701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Introduct</a:t>
            </a:r>
            <a:r>
              <a:rPr lang="en-US" dirty="0">
                <a:solidFill>
                  <a:srgbClr val="FFFF00"/>
                </a:solidFill>
              </a:rPr>
              <a:t>ion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to the Bible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51131-BC79-4C87-A286-B8082EA6F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897578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BE1329-3074-4B50-9A4D-77E4B8E7C450}"/>
              </a:ext>
            </a:extLst>
          </p:cNvPr>
          <p:cNvSpPr txBox="1"/>
          <p:nvPr/>
        </p:nvSpPr>
        <p:spPr>
          <a:xfrm>
            <a:off x="5390760" y="1688841"/>
            <a:ext cx="60975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Main Parts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</a:rPr>
              <a:t>Books in the O.T.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Books in the N.T.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Years to Write the Bible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Number of Writers 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A51DEF-B4B0-460B-A3FA-D6FAB2B1901F}"/>
              </a:ext>
            </a:extLst>
          </p:cNvPr>
          <p:cNvSpPr/>
          <p:nvPr/>
        </p:nvSpPr>
        <p:spPr>
          <a:xfrm>
            <a:off x="158628" y="1227442"/>
            <a:ext cx="1502227" cy="46139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13B506-23D3-43C2-A8B6-E87B82603453}"/>
              </a:ext>
            </a:extLst>
          </p:cNvPr>
          <p:cNvSpPr/>
          <p:nvPr/>
        </p:nvSpPr>
        <p:spPr>
          <a:xfrm>
            <a:off x="49776" y="4421620"/>
            <a:ext cx="1502227" cy="46139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5258DD-35D8-4A20-B97A-4ECFB24605DA}"/>
              </a:ext>
            </a:extLst>
          </p:cNvPr>
          <p:cNvSpPr/>
          <p:nvPr/>
        </p:nvSpPr>
        <p:spPr>
          <a:xfrm>
            <a:off x="0" y="1523999"/>
            <a:ext cx="4802143" cy="278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4222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Definition of Covenant/Testament</a:t>
            </a:r>
          </a:p>
        </p:txBody>
      </p:sp>
    </p:spTree>
    <p:extLst>
      <p:ext uri="{BB962C8B-B14F-4D97-AF65-F5344CB8AC3E}">
        <p14:creationId xmlns:p14="http://schemas.microsoft.com/office/powerpoint/2010/main" val="367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Definition of Covenant/Testament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study—we look at how God relates to man since creation</a:t>
            </a:r>
          </a:p>
          <a:p>
            <a:pPr marL="457200" lvl="3" indent="-457200" algn="just" defTabSz="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1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Definition of Covenant/Testament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study—we look at how God relates to man since creation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time covenant is used in the Bible—Gen. 6-8</a:t>
            </a:r>
          </a:p>
          <a:p>
            <a:pPr marL="457200" lvl="3" indent="-457200" algn="just" defTabSz="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3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Definition of Covenant/Testament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study—we look at how God relates to man since creation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time covenant is used in the Bible—Gen. 6-8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passage—A promise God made to Noah before he built the ark of his salvation and then the promise signified by the rainbow</a:t>
            </a:r>
          </a:p>
          <a:p>
            <a:pPr marL="457200" lvl="3" indent="-457200" algn="just" defTabSz="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5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Definition of Covenant/Testament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study—we look at how God relates to man since creation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time covenant is used in the Bible—Gen. 6-8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passage—A promise God made to Noah before he built the ark of his salvation and then the promise signified by the rainbow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covenant is an agreement/promise/contract made regarding a relationship between individuals.  i.e. “Last will and testament” and a covenant made in a marriage vow</a:t>
            </a:r>
          </a:p>
        </p:txBody>
      </p:sp>
    </p:spTree>
    <p:extLst>
      <p:ext uri="{BB962C8B-B14F-4D97-AF65-F5344CB8AC3E}">
        <p14:creationId xmlns:p14="http://schemas.microsoft.com/office/powerpoint/2010/main" val="109566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Definition of Covenant/Testament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609600" y="1602658"/>
            <a:ext cx="10933471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study—we look at how God relates to man since creation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time covenant is used in the Bible—Gen. 6-8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passage—A promise God made to Noah before he built the ark of his salvation and then the promise signified by the rainbow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covenant is an agreement/promise/contract made regarding a relationship between individuals.  i.e. “Last will and testament” and a covenant made in a marriage vow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“Testament” (same Gk. Word as covenant) is not found in the O.T.  and only three times in the N.T. (NKJV) AND 14 times in the KJV</a:t>
            </a:r>
          </a:p>
          <a:p>
            <a:pPr marL="457200" lvl="3" indent="-457200" algn="just" defTabSz="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4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8292</TotalTime>
  <Words>1658</Words>
  <Application>Microsoft Office PowerPoint</Application>
  <PresentationFormat>Widescreen</PresentationFormat>
  <Paragraphs>135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</vt:lpstr>
      <vt:lpstr>Office Theme</vt:lpstr>
      <vt:lpstr> The Two Covenants  Lesson One--Introduction  Palm Beach Lakes </vt:lpstr>
      <vt:lpstr>Introduction  to the Bible</vt:lpstr>
      <vt:lpstr>Introduction  to the Bible</vt:lpstr>
      <vt:lpstr>Definition of Covenant/Testament</vt:lpstr>
      <vt:lpstr>Definition of Covenant/Testament</vt:lpstr>
      <vt:lpstr>Definition of Covenant/Testament</vt:lpstr>
      <vt:lpstr>Definition of Covenant/Testament</vt:lpstr>
      <vt:lpstr>Definition of Covenant/Testament</vt:lpstr>
      <vt:lpstr>Definition of Covenant/Testament</vt:lpstr>
      <vt:lpstr>Definition of Covenant/Testament</vt:lpstr>
      <vt:lpstr>Bible Clearly Speaks of Two Covenants</vt:lpstr>
      <vt:lpstr>Bible Clearly Speaks of Two Covenants</vt:lpstr>
      <vt:lpstr>Bible Clearly Speaks of Two Covenants</vt:lpstr>
      <vt:lpstr>Bible Clearly Speaks of Two Covenants</vt:lpstr>
      <vt:lpstr>Bible Clearly Speaks of Two Covenants</vt:lpstr>
      <vt:lpstr>Bible Clearly Speaks of Two Covenants</vt:lpstr>
      <vt:lpstr>Bible Clearly Speaks of Two Covenants</vt:lpstr>
      <vt:lpstr>Bible Clearly Speaks of Two Covenants</vt:lpstr>
      <vt:lpstr>Bible Clearly Speaks of Two Covenants</vt:lpstr>
      <vt:lpstr>The Purpose of the Old Testament</vt:lpstr>
      <vt:lpstr>The Purpose of the Old Testament</vt:lpstr>
      <vt:lpstr>The Purpose of the Old Testament</vt:lpstr>
      <vt:lpstr>The Purpose of the Old Testament</vt:lpstr>
      <vt:lpstr>The Purpose of the Old Testament</vt:lpstr>
      <vt:lpstr>The Purpose of the Old Testament</vt:lpstr>
      <vt:lpstr>The Purpose of the Old Testament</vt:lpstr>
      <vt:lpstr>The Purpose of the Old Testament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Operator</cp:lastModifiedBy>
  <cp:revision>143</cp:revision>
  <cp:lastPrinted>2022-02-16T20:21:50Z</cp:lastPrinted>
  <dcterms:modified xsi:type="dcterms:W3CDTF">2022-02-16T23:50:35Z</dcterms:modified>
</cp:coreProperties>
</file>