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81" r:id="rId3"/>
    <p:sldId id="372" r:id="rId4"/>
    <p:sldId id="373" r:id="rId5"/>
    <p:sldId id="382" r:id="rId6"/>
    <p:sldId id="374" r:id="rId7"/>
    <p:sldId id="383" r:id="rId8"/>
    <p:sldId id="375" r:id="rId9"/>
    <p:sldId id="384" r:id="rId10"/>
    <p:sldId id="376" r:id="rId11"/>
    <p:sldId id="386" r:id="rId12"/>
    <p:sldId id="377" r:id="rId13"/>
    <p:sldId id="390" r:id="rId14"/>
    <p:sldId id="388" r:id="rId15"/>
    <p:sldId id="400" r:id="rId16"/>
    <p:sldId id="399" r:id="rId17"/>
    <p:sldId id="391" r:id="rId18"/>
    <p:sldId id="401" r:id="rId19"/>
    <p:sldId id="371" r:id="rId20"/>
    <p:sldId id="402" r:id="rId21"/>
    <p:sldId id="392" r:id="rId22"/>
    <p:sldId id="403" r:id="rId23"/>
    <p:sldId id="393" r:id="rId24"/>
    <p:sldId id="404" r:id="rId25"/>
    <p:sldId id="394" r:id="rId26"/>
    <p:sldId id="405" r:id="rId27"/>
    <p:sldId id="395" r:id="rId28"/>
    <p:sldId id="406" r:id="rId29"/>
    <p:sldId id="397" r:id="rId30"/>
    <p:sldId id="407" r:id="rId31"/>
    <p:sldId id="408" r:id="rId32"/>
    <p:sldId id="409" r:id="rId3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 autoAdjust="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200"/>
            </a:lvl1pPr>
          </a:lstStyle>
          <a:p>
            <a:fld id="{8F4840A4-BCC8-491E-87DA-66B66CDCD36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0" rIns="94220" bIns="471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0" tIns="47110" rIns="94220" bIns="471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200"/>
            </a:lvl1pPr>
          </a:lstStyle>
          <a:p>
            <a:fld id="{165ACE4C-C314-4D30-B048-0BD585DA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2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0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30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02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8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7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9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7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0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45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22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51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3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6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14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0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81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05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3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7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7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17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26934"/>
              </p:ext>
            </p:extLst>
          </p:nvPr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268938" y="2772979"/>
            <a:ext cx="11398685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76584"/>
              </p:ext>
            </p:extLst>
          </p:nvPr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 (Luke 1:19)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268938" y="2705106"/>
            <a:ext cx="11398685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4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10133"/>
              </p:ext>
            </p:extLst>
          </p:nvPr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 (Luke 1:19)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13151" y="3075972"/>
            <a:ext cx="11398685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2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 (Luke 1:19)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13151" y="3058043"/>
            <a:ext cx="11398685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4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27902"/>
              </p:ext>
            </p:extLst>
          </p:nvPr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 (Luke 1:19)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7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5329"/>
              </p:ext>
            </p:extLst>
          </p:nvPr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 (Luke 1:19)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3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96656" y="3485562"/>
            <a:ext cx="11398685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4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90553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96656" y="1221337"/>
            <a:ext cx="11398685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3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96656" y="1221337"/>
            <a:ext cx="11398685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179726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133563" y="1579216"/>
            <a:ext cx="11398685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5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89108"/>
              </p:ext>
            </p:extLst>
          </p:nvPr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Gaberel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(Luke 1:19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593218" y="1256858"/>
            <a:ext cx="11398685" cy="71096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6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133563" y="1579216"/>
            <a:ext cx="11398685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20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17483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33563" y="2015991"/>
            <a:ext cx="11398685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4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33563" y="2015991"/>
            <a:ext cx="11398685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88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76975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42618" y="2392788"/>
            <a:ext cx="11398685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6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229706" y="2371016"/>
            <a:ext cx="11398685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44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696573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480164" y="2734448"/>
            <a:ext cx="11398685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30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480164" y="2734448"/>
            <a:ext cx="11398685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09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1735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96656" y="311544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4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96656" y="311544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51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60226"/>
              </p:ext>
            </p:extLst>
          </p:nvPr>
        </p:nvGraphicFramePr>
        <p:xfrm>
          <a:off x="650696" y="814239"/>
          <a:ext cx="10890607" cy="5246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465553" y="3517812"/>
            <a:ext cx="11398685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Gaberel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(Luke 1:19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593218" y="1256858"/>
            <a:ext cx="11398685" cy="71096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32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85549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(Matt. 1:20)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96656" y="4237019"/>
            <a:ext cx="11398685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13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56951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(Matt. 1:20)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516399" y="4560562"/>
            <a:ext cx="11398685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91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(Matt. 1:20)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(Luke 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516399" y="4549676"/>
            <a:ext cx="11398685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0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94221"/>
              </p:ext>
            </p:extLst>
          </p:nvPr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Gaberel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(Luke 1:19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96656" y="1659194"/>
            <a:ext cx="11398685" cy="60016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2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Gaberel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(Luke 1:19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96656" y="1659194"/>
            <a:ext cx="11398685" cy="60016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1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90002"/>
              </p:ext>
            </p:extLst>
          </p:nvPr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Gaberel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(Luke 1:19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96656" y="1960352"/>
            <a:ext cx="11398685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4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Gaberel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(Luke 1:19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96656" y="1960352"/>
            <a:ext cx="11398685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8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8003"/>
              </p:ext>
            </p:extLst>
          </p:nvPr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Gaberel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(Luke 1:19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42618" y="2317562"/>
            <a:ext cx="11398685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3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Gaberel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(Luke 1:19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42618" y="2317562"/>
            <a:ext cx="11398685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3375</Words>
  <Application>Microsoft Office PowerPoint</Application>
  <PresentationFormat>Widescreen</PresentationFormat>
  <Paragraphs>1123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24</cp:revision>
  <cp:lastPrinted>2022-02-27T22:05:52Z</cp:lastPrinted>
  <dcterms:created xsi:type="dcterms:W3CDTF">2022-01-02T19:06:09Z</dcterms:created>
  <dcterms:modified xsi:type="dcterms:W3CDTF">2022-02-27T22:46:40Z</dcterms:modified>
</cp:coreProperties>
</file>