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2" r:id="rId3"/>
    <p:sldId id="350" r:id="rId4"/>
    <p:sldId id="349" r:id="rId5"/>
    <p:sldId id="351" r:id="rId6"/>
    <p:sldId id="347" r:id="rId7"/>
    <p:sldId id="348" r:id="rId8"/>
    <p:sldId id="342" r:id="rId9"/>
    <p:sldId id="354" r:id="rId10"/>
    <p:sldId id="357" r:id="rId11"/>
    <p:sldId id="359" r:id="rId12"/>
    <p:sldId id="352" r:id="rId13"/>
    <p:sldId id="360" r:id="rId14"/>
    <p:sldId id="353" r:id="rId15"/>
    <p:sldId id="361" r:id="rId16"/>
    <p:sldId id="363" r:id="rId17"/>
    <p:sldId id="364" r:id="rId18"/>
    <p:sldId id="366" r:id="rId19"/>
    <p:sldId id="367" r:id="rId20"/>
    <p:sldId id="343" r:id="rId21"/>
    <p:sldId id="370" r:id="rId22"/>
    <p:sldId id="371"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86384" autoAdjust="0"/>
  </p:normalViewPr>
  <p:slideViewPr>
    <p:cSldViewPr snapToGrid="0">
      <p:cViewPr varScale="1">
        <p:scale>
          <a:sx n="97" d="100"/>
          <a:sy n="97" d="100"/>
        </p:scale>
        <p:origin x="522" y="90"/>
      </p:cViewPr>
      <p:guideLst/>
    </p:cSldViewPr>
  </p:slideViewPr>
  <p:outlineViewPr>
    <p:cViewPr>
      <p:scale>
        <a:sx n="33" d="100"/>
        <a:sy n="33" d="100"/>
      </p:scale>
      <p:origin x="0" y="-28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0" tIns="47110" rIns="94220" bIns="47110" rtlCol="0"/>
          <a:lstStyle>
            <a:lvl1pPr algn="l">
              <a:defRPr sz="12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4220" tIns="47110" rIns="94220" bIns="47110" rtlCol="0"/>
          <a:lstStyle>
            <a:lvl1pPr algn="r">
              <a:defRPr sz="1200"/>
            </a:lvl1pPr>
          </a:lstStyle>
          <a:p>
            <a:fld id="{8F4840A4-BCC8-491E-87DA-66B66CDCD364}" type="datetimeFigureOut">
              <a:rPr lang="en-US" smtClean="0"/>
              <a:t>2/20/2022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0" tIns="47110" rIns="94220" bIns="47110"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0" tIns="47110" rIns="94220" bIns="471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0" tIns="47110" rIns="94220" bIns="4711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0" tIns="47110" rIns="94220" bIns="47110" rtlCol="0" anchor="b"/>
          <a:lstStyle>
            <a:lvl1pPr algn="r">
              <a:defRPr sz="1200"/>
            </a:lvl1pPr>
          </a:lstStyle>
          <a:p>
            <a:fld id="{165ACE4C-C314-4D30-B048-0BD585DA5E38}" type="slidenum">
              <a:rPr lang="en-US" smtClean="0"/>
              <a:t>‹#›</a:t>
            </a:fld>
            <a:endParaRPr lang="en-US"/>
          </a:p>
        </p:txBody>
      </p:sp>
    </p:spTree>
    <p:extLst>
      <p:ext uri="{BB962C8B-B14F-4D97-AF65-F5344CB8AC3E}">
        <p14:creationId xmlns:p14="http://schemas.microsoft.com/office/powerpoint/2010/main" val="403437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a:t>
            </a:fld>
            <a:endParaRPr lang="en-US"/>
          </a:p>
        </p:txBody>
      </p:sp>
    </p:spTree>
    <p:extLst>
      <p:ext uri="{BB962C8B-B14F-4D97-AF65-F5344CB8AC3E}">
        <p14:creationId xmlns:p14="http://schemas.microsoft.com/office/powerpoint/2010/main" val="255112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10</a:t>
            </a:fld>
            <a:endParaRPr lang="en-US"/>
          </a:p>
        </p:txBody>
      </p:sp>
    </p:spTree>
    <p:extLst>
      <p:ext uri="{BB962C8B-B14F-4D97-AF65-F5344CB8AC3E}">
        <p14:creationId xmlns:p14="http://schemas.microsoft.com/office/powerpoint/2010/main" val="10319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11</a:t>
            </a:fld>
            <a:endParaRPr lang="en-US"/>
          </a:p>
        </p:txBody>
      </p:sp>
    </p:spTree>
    <p:extLst>
      <p:ext uri="{BB962C8B-B14F-4D97-AF65-F5344CB8AC3E}">
        <p14:creationId xmlns:p14="http://schemas.microsoft.com/office/powerpoint/2010/main" val="615681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12</a:t>
            </a:fld>
            <a:endParaRPr lang="en-US"/>
          </a:p>
        </p:txBody>
      </p:sp>
    </p:spTree>
    <p:extLst>
      <p:ext uri="{BB962C8B-B14F-4D97-AF65-F5344CB8AC3E}">
        <p14:creationId xmlns:p14="http://schemas.microsoft.com/office/powerpoint/2010/main" val="33749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13</a:t>
            </a:fld>
            <a:endParaRPr lang="en-US"/>
          </a:p>
        </p:txBody>
      </p:sp>
    </p:spTree>
    <p:extLst>
      <p:ext uri="{BB962C8B-B14F-4D97-AF65-F5344CB8AC3E}">
        <p14:creationId xmlns:p14="http://schemas.microsoft.com/office/powerpoint/2010/main" val="272025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14</a:t>
            </a:fld>
            <a:endParaRPr lang="en-US"/>
          </a:p>
        </p:txBody>
      </p:sp>
    </p:spTree>
    <p:extLst>
      <p:ext uri="{BB962C8B-B14F-4D97-AF65-F5344CB8AC3E}">
        <p14:creationId xmlns:p14="http://schemas.microsoft.com/office/powerpoint/2010/main" val="336227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15</a:t>
            </a:fld>
            <a:endParaRPr lang="en-US"/>
          </a:p>
        </p:txBody>
      </p:sp>
    </p:spTree>
    <p:extLst>
      <p:ext uri="{BB962C8B-B14F-4D97-AF65-F5344CB8AC3E}">
        <p14:creationId xmlns:p14="http://schemas.microsoft.com/office/powerpoint/2010/main" val="160371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16</a:t>
            </a:fld>
            <a:endParaRPr lang="en-US"/>
          </a:p>
        </p:txBody>
      </p:sp>
    </p:spTree>
    <p:extLst>
      <p:ext uri="{BB962C8B-B14F-4D97-AF65-F5344CB8AC3E}">
        <p14:creationId xmlns:p14="http://schemas.microsoft.com/office/powerpoint/2010/main" val="3456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17</a:t>
            </a:fld>
            <a:endParaRPr lang="en-US"/>
          </a:p>
        </p:txBody>
      </p:sp>
    </p:spTree>
    <p:extLst>
      <p:ext uri="{BB962C8B-B14F-4D97-AF65-F5344CB8AC3E}">
        <p14:creationId xmlns:p14="http://schemas.microsoft.com/office/powerpoint/2010/main" val="3349990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18</a:t>
            </a:fld>
            <a:endParaRPr lang="en-US"/>
          </a:p>
        </p:txBody>
      </p:sp>
    </p:spTree>
    <p:extLst>
      <p:ext uri="{BB962C8B-B14F-4D97-AF65-F5344CB8AC3E}">
        <p14:creationId xmlns:p14="http://schemas.microsoft.com/office/powerpoint/2010/main" val="270388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19</a:t>
            </a:fld>
            <a:endParaRPr lang="en-US"/>
          </a:p>
        </p:txBody>
      </p:sp>
    </p:spTree>
    <p:extLst>
      <p:ext uri="{BB962C8B-B14F-4D97-AF65-F5344CB8AC3E}">
        <p14:creationId xmlns:p14="http://schemas.microsoft.com/office/powerpoint/2010/main" val="18719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2</a:t>
            </a:fld>
            <a:endParaRPr lang="en-US"/>
          </a:p>
        </p:txBody>
      </p:sp>
    </p:spTree>
    <p:extLst>
      <p:ext uri="{BB962C8B-B14F-4D97-AF65-F5344CB8AC3E}">
        <p14:creationId xmlns:p14="http://schemas.microsoft.com/office/powerpoint/2010/main" val="3673649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20</a:t>
            </a:fld>
            <a:endParaRPr lang="en-US"/>
          </a:p>
        </p:txBody>
      </p:sp>
    </p:spTree>
    <p:extLst>
      <p:ext uri="{BB962C8B-B14F-4D97-AF65-F5344CB8AC3E}">
        <p14:creationId xmlns:p14="http://schemas.microsoft.com/office/powerpoint/2010/main" val="291196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21</a:t>
            </a:fld>
            <a:endParaRPr lang="en-US"/>
          </a:p>
        </p:txBody>
      </p:sp>
    </p:spTree>
    <p:extLst>
      <p:ext uri="{BB962C8B-B14F-4D97-AF65-F5344CB8AC3E}">
        <p14:creationId xmlns:p14="http://schemas.microsoft.com/office/powerpoint/2010/main" val="1895173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22</a:t>
            </a:fld>
            <a:endParaRPr lang="en-US"/>
          </a:p>
        </p:txBody>
      </p:sp>
    </p:spTree>
    <p:extLst>
      <p:ext uri="{BB962C8B-B14F-4D97-AF65-F5344CB8AC3E}">
        <p14:creationId xmlns:p14="http://schemas.microsoft.com/office/powerpoint/2010/main" val="58327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3</a:t>
            </a:fld>
            <a:endParaRPr lang="en-US"/>
          </a:p>
        </p:txBody>
      </p:sp>
    </p:spTree>
    <p:extLst>
      <p:ext uri="{BB962C8B-B14F-4D97-AF65-F5344CB8AC3E}">
        <p14:creationId xmlns:p14="http://schemas.microsoft.com/office/powerpoint/2010/main" val="197434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4</a:t>
            </a:fld>
            <a:endParaRPr lang="en-US"/>
          </a:p>
        </p:txBody>
      </p:sp>
    </p:spTree>
    <p:extLst>
      <p:ext uri="{BB962C8B-B14F-4D97-AF65-F5344CB8AC3E}">
        <p14:creationId xmlns:p14="http://schemas.microsoft.com/office/powerpoint/2010/main" val="213711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5</a:t>
            </a:fld>
            <a:endParaRPr lang="en-US"/>
          </a:p>
        </p:txBody>
      </p:sp>
    </p:spTree>
    <p:extLst>
      <p:ext uri="{BB962C8B-B14F-4D97-AF65-F5344CB8AC3E}">
        <p14:creationId xmlns:p14="http://schemas.microsoft.com/office/powerpoint/2010/main" val="66552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6</a:t>
            </a:fld>
            <a:endParaRPr lang="en-US"/>
          </a:p>
        </p:txBody>
      </p:sp>
    </p:spTree>
    <p:extLst>
      <p:ext uri="{BB962C8B-B14F-4D97-AF65-F5344CB8AC3E}">
        <p14:creationId xmlns:p14="http://schemas.microsoft.com/office/powerpoint/2010/main" val="173225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7</a:t>
            </a:fld>
            <a:endParaRPr lang="en-US"/>
          </a:p>
        </p:txBody>
      </p:sp>
    </p:spTree>
    <p:extLst>
      <p:ext uri="{BB962C8B-B14F-4D97-AF65-F5344CB8AC3E}">
        <p14:creationId xmlns:p14="http://schemas.microsoft.com/office/powerpoint/2010/main" val="31694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8</a:t>
            </a:fld>
            <a:endParaRPr lang="en-US"/>
          </a:p>
        </p:txBody>
      </p:sp>
    </p:spTree>
    <p:extLst>
      <p:ext uri="{BB962C8B-B14F-4D97-AF65-F5344CB8AC3E}">
        <p14:creationId xmlns:p14="http://schemas.microsoft.com/office/powerpoint/2010/main" val="315572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ACE4C-C314-4D30-B048-0BD585DA5E38}" type="slidenum">
              <a:rPr lang="en-US" smtClean="0"/>
              <a:t>9</a:t>
            </a:fld>
            <a:endParaRPr lang="en-US"/>
          </a:p>
        </p:txBody>
      </p:sp>
    </p:spTree>
    <p:extLst>
      <p:ext uri="{BB962C8B-B14F-4D97-AF65-F5344CB8AC3E}">
        <p14:creationId xmlns:p14="http://schemas.microsoft.com/office/powerpoint/2010/main" val="49328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1420-23EA-4A2C-BCE3-F513F5FAA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33CD6-987F-497C-83DF-20316F729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84DCCD-9190-4D94-8A10-F80DC68B123C}"/>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5" name="Footer Placeholder 4">
            <a:extLst>
              <a:ext uri="{FF2B5EF4-FFF2-40B4-BE49-F238E27FC236}">
                <a16:creationId xmlns:a16="http://schemas.microsoft.com/office/drawing/2014/main" id="{977E0929-B4FB-4D4B-A5C5-13EE1D833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018DC-CFF5-45E4-8D71-68F9C003B45E}"/>
              </a:ext>
            </a:extLst>
          </p:cNvPr>
          <p:cNvSpPr>
            <a:spLocks noGrp="1"/>
          </p:cNvSpPr>
          <p:nvPr>
            <p:ph type="sldNum" sz="quarter" idx="12"/>
          </p:nvPr>
        </p:nvSpPr>
        <p:spPr/>
        <p:txBody>
          <a:bodyPr/>
          <a:lstStyle/>
          <a:p>
            <a:fld id="{12EB1BEB-FCAF-4ED3-9DB4-94397A07CAEC}"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CF5953BD-3D86-43BD-BFCF-D57E5A01F9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8DE8109-6F4A-4EA9-B13B-882840589178}"/>
              </a:ext>
            </a:extLst>
          </p:cNvPr>
          <p:cNvSpPr/>
          <p:nvPr userDrawn="1"/>
        </p:nvSpPr>
        <p:spPr>
          <a:xfrm>
            <a:off x="2385391" y="6042991"/>
            <a:ext cx="6877879" cy="695739"/>
          </a:xfrm>
          <a:prstGeom prst="rect">
            <a:avLst/>
          </a:prstGeom>
          <a:solidFill>
            <a:srgbClr val="CB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38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B4B8-7ED1-4C5C-AF4E-E89F1C54B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D5D4F-30BA-4C3F-92B2-47A0F4D54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4D38F-591A-4E64-B330-026C244FA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86C9EF-A9CE-40E3-8D70-6CF7C181FF1C}"/>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6" name="Footer Placeholder 5">
            <a:extLst>
              <a:ext uri="{FF2B5EF4-FFF2-40B4-BE49-F238E27FC236}">
                <a16:creationId xmlns:a16="http://schemas.microsoft.com/office/drawing/2014/main" id="{36CDBB98-B35B-42B6-978B-D21B04E75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A63C5-7E29-4FEC-BAA5-E88D7301BB8E}"/>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59943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00F4-3D97-4FC4-9C00-AFCD9C080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595C92-FB84-469E-BBB4-9C24A22E6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EB1CCE-D6F2-4D13-AA05-431954C42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30EB7-5AC4-42E9-9A81-D6F2FDFAB824}"/>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6" name="Footer Placeholder 5">
            <a:extLst>
              <a:ext uri="{FF2B5EF4-FFF2-40B4-BE49-F238E27FC236}">
                <a16:creationId xmlns:a16="http://schemas.microsoft.com/office/drawing/2014/main" id="{4BB74B73-6139-4024-9527-3D367AB0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5FE82-1FC7-45C2-B5D2-A19538CB915B}"/>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573358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7138-ACC2-40E4-931F-D5A77B4636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301BE-E365-47A2-9037-77AA5A7051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1740D-681E-4059-8B4E-9E7270EBD2BF}"/>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5" name="Footer Placeholder 4">
            <a:extLst>
              <a:ext uri="{FF2B5EF4-FFF2-40B4-BE49-F238E27FC236}">
                <a16:creationId xmlns:a16="http://schemas.microsoft.com/office/drawing/2014/main" id="{3BC77EFC-04C3-4375-B622-5C122CBC3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BD59-1EC9-4E39-BFD2-B3A56803E406}"/>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316655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27B9E-7720-4F4B-8DC7-E14E655626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9379A7-C3C5-4892-B6D8-A11001D0C9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455F4-731F-4059-A9CE-CFB739DD47EC}"/>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5" name="Footer Placeholder 4">
            <a:extLst>
              <a:ext uri="{FF2B5EF4-FFF2-40B4-BE49-F238E27FC236}">
                <a16:creationId xmlns:a16="http://schemas.microsoft.com/office/drawing/2014/main" id="{29538643-F06E-46A3-8EBD-A6C0E733C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0425F-6B60-4925-AB83-422F6133A86E}"/>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56827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2EC65A9D-7493-48F3-9B13-DF07005B2E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DA257BB-CC84-44B8-94FB-93C34D7EB1F5}"/>
              </a:ext>
            </a:extLst>
          </p:cNvPr>
          <p:cNvSpPr>
            <a:spLocks noGrp="1"/>
          </p:cNvSpPr>
          <p:nvPr>
            <p:ph idx="1"/>
          </p:nvPr>
        </p:nvSpPr>
        <p:spPr>
          <a:xfrm>
            <a:off x="167080" y="1381008"/>
            <a:ext cx="11887899" cy="5476991"/>
          </a:xfrm>
        </p:spPr>
        <p:txBody>
          <a:bodyPr/>
          <a:lstStyle>
            <a:lvl1pPr>
              <a:defRPr b="1">
                <a:effectLst>
                  <a:glow rad="63500">
                    <a:schemeClr val="bg1"/>
                  </a:glow>
                </a:effectLst>
              </a:defRPr>
            </a:lvl1pPr>
            <a:lvl2pPr marL="569913"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471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EDDFF88-22F1-4FA5-8C90-8DC57B1AE6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DA257BB-CC84-44B8-94FB-93C34D7EB1F5}"/>
              </a:ext>
            </a:extLst>
          </p:cNvPr>
          <p:cNvSpPr>
            <a:spLocks noGrp="1"/>
          </p:cNvSpPr>
          <p:nvPr>
            <p:ph idx="1"/>
          </p:nvPr>
        </p:nvSpPr>
        <p:spPr>
          <a:xfrm>
            <a:off x="167080" y="1381008"/>
            <a:ext cx="11887899" cy="5476991"/>
          </a:xfrm>
        </p:spPr>
        <p:txBody>
          <a:bodyPr/>
          <a:lstStyle>
            <a:lvl1pPr>
              <a:defRPr b="1">
                <a:effectLst>
                  <a:glow rad="63500">
                    <a:schemeClr val="bg1"/>
                  </a:glow>
                </a:effectLst>
              </a:defRPr>
            </a:lvl1pPr>
            <a:lvl2pPr marL="569913"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51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EBFB5BB-991A-4E5D-A6E4-0D5F7FBD1D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DA257BB-CC84-44B8-94FB-93C34D7EB1F5}"/>
              </a:ext>
            </a:extLst>
          </p:cNvPr>
          <p:cNvSpPr>
            <a:spLocks noGrp="1"/>
          </p:cNvSpPr>
          <p:nvPr>
            <p:ph idx="1"/>
          </p:nvPr>
        </p:nvSpPr>
        <p:spPr>
          <a:xfrm>
            <a:off x="167080" y="1381008"/>
            <a:ext cx="11887899" cy="5476991"/>
          </a:xfrm>
        </p:spPr>
        <p:txBody>
          <a:bodyPr/>
          <a:lstStyle>
            <a:lvl1pPr>
              <a:defRPr b="1">
                <a:effectLst>
                  <a:glow rad="63500">
                    <a:schemeClr val="bg1"/>
                  </a:glow>
                </a:effectLst>
              </a:defRPr>
            </a:lvl1pPr>
            <a:lvl2pPr marL="569913" indent="-228600">
              <a:buFont typeface="Calibri" panose="020F0502020204030204" pitchFamily="34" charset="0"/>
              <a:buChar char="−"/>
              <a:defRPr b="1">
                <a:effectLst>
                  <a:glow rad="63500">
                    <a:schemeClr val="bg1"/>
                  </a:glow>
                </a:effectLst>
              </a:defRPr>
            </a:lvl2pPr>
            <a:lvl3pPr>
              <a:defRPr b="1">
                <a:effectLst>
                  <a:glow rad="63500">
                    <a:schemeClr val="bg1"/>
                  </a:glow>
                </a:effectLst>
              </a:defRPr>
            </a:lvl3pPr>
            <a:lvl4pPr>
              <a:defRPr b="1">
                <a:effectLst>
                  <a:glow rad="63500">
                    <a:schemeClr val="bg1"/>
                  </a:glow>
                </a:effectLst>
              </a:defRPr>
            </a:lvl4pPr>
            <a:lvl5pPr>
              <a:defRPr b="1">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16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38F1-F30E-4F09-BBC8-FD7E15F1AA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CB739E-2C2D-4AFC-A847-07D6851F5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79A21C-4627-4500-BDEE-055C5B8F689E}"/>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5" name="Footer Placeholder 4">
            <a:extLst>
              <a:ext uri="{FF2B5EF4-FFF2-40B4-BE49-F238E27FC236}">
                <a16:creationId xmlns:a16="http://schemas.microsoft.com/office/drawing/2014/main" id="{48EFF5E1-B175-4515-A1E7-4AC208745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DE819-E7B5-4DBD-8DCD-2B263BDCF8D7}"/>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137197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3CA0-EE6B-4ACF-AA02-B0B7447A1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B1057-0BE0-46BA-BD00-AE460340B0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9DD277-928F-4BF3-A753-B7ED64B3F8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C7D149-FE13-4714-B499-DAFB8A41B856}"/>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6" name="Footer Placeholder 5">
            <a:extLst>
              <a:ext uri="{FF2B5EF4-FFF2-40B4-BE49-F238E27FC236}">
                <a16:creationId xmlns:a16="http://schemas.microsoft.com/office/drawing/2014/main" id="{C693EEC3-40BA-40C4-83D4-71B868552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CB7BF-73E6-460A-9B1B-F37A1FD3AED4}"/>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349925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C625-738F-438A-9653-3ACB92944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5C459-C4D4-45A1-B89D-D4E36A43A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9E65-6661-4C53-80FC-8413032A3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E40E87-A9BA-4DB8-9850-AFC31837E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6D4A2F-A839-4199-9F2A-DD2B9F007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1A077-02D1-4C4F-B6AD-88E7210B4D67}"/>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8" name="Footer Placeholder 7">
            <a:extLst>
              <a:ext uri="{FF2B5EF4-FFF2-40B4-BE49-F238E27FC236}">
                <a16:creationId xmlns:a16="http://schemas.microsoft.com/office/drawing/2014/main" id="{630630B3-67E3-47D8-8D66-2F21B4B3F4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39BF9A-ECB1-414C-9001-9163E1D027B5}"/>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285012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6F7B-8553-45EE-A939-4B87D77291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11D419-1147-4871-9765-70AC75ED0391}"/>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4" name="Footer Placeholder 3">
            <a:extLst>
              <a:ext uri="{FF2B5EF4-FFF2-40B4-BE49-F238E27FC236}">
                <a16:creationId xmlns:a16="http://schemas.microsoft.com/office/drawing/2014/main" id="{5FA4FEF9-AB18-4108-8300-E5690BF6EC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44BC1C-DB69-4E23-BADC-A01A6EA1B496}"/>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202234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44A86-B81A-4658-B113-3BD5BF9A7484}"/>
              </a:ext>
            </a:extLst>
          </p:cNvPr>
          <p:cNvSpPr>
            <a:spLocks noGrp="1"/>
          </p:cNvSpPr>
          <p:nvPr>
            <p:ph type="dt" sz="half" idx="10"/>
          </p:nvPr>
        </p:nvSpPr>
        <p:spPr/>
        <p:txBody>
          <a:bodyPr/>
          <a:lstStyle/>
          <a:p>
            <a:fld id="{854920E4-FE02-45B3-A4D0-10DA05551861}" type="datetimeFigureOut">
              <a:rPr lang="en-US" smtClean="0"/>
              <a:t>2/20/2022</a:t>
            </a:fld>
            <a:endParaRPr lang="en-US"/>
          </a:p>
        </p:txBody>
      </p:sp>
      <p:sp>
        <p:nvSpPr>
          <p:cNvPr id="3" name="Footer Placeholder 2">
            <a:extLst>
              <a:ext uri="{FF2B5EF4-FFF2-40B4-BE49-F238E27FC236}">
                <a16:creationId xmlns:a16="http://schemas.microsoft.com/office/drawing/2014/main" id="{B2F10EE5-3209-4E1F-BE5B-51DA480395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A58D32-66F4-47DF-8EE5-192B51C0F0FE}"/>
              </a:ext>
            </a:extLst>
          </p:cNvPr>
          <p:cNvSpPr>
            <a:spLocks noGrp="1"/>
          </p:cNvSpPr>
          <p:nvPr>
            <p:ph type="sldNum" sz="quarter" idx="12"/>
          </p:nvPr>
        </p:nvSpPr>
        <p:spPr/>
        <p:txBody>
          <a:bodyPr/>
          <a:lstStyle/>
          <a:p>
            <a:fld id="{12EB1BEB-FCAF-4ED3-9DB4-94397A07CAEC}" type="slidenum">
              <a:rPr lang="en-US" smtClean="0"/>
              <a:t>‹#›</a:t>
            </a:fld>
            <a:endParaRPr lang="en-US"/>
          </a:p>
        </p:txBody>
      </p:sp>
    </p:spTree>
    <p:extLst>
      <p:ext uri="{BB962C8B-B14F-4D97-AF65-F5344CB8AC3E}">
        <p14:creationId xmlns:p14="http://schemas.microsoft.com/office/powerpoint/2010/main" val="259240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B1F6D-002F-4F1C-9B3C-369528F34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46AEE1-1AF0-4508-B96E-FB79CBF27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3ABE7-A1FD-4B31-B05F-8676B090A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920E4-FE02-45B3-A4D0-10DA05551861}" type="datetimeFigureOut">
              <a:rPr lang="en-US" smtClean="0"/>
              <a:t>2/20/2022</a:t>
            </a:fld>
            <a:endParaRPr lang="en-US"/>
          </a:p>
        </p:txBody>
      </p:sp>
      <p:sp>
        <p:nvSpPr>
          <p:cNvPr id="5" name="Footer Placeholder 4">
            <a:extLst>
              <a:ext uri="{FF2B5EF4-FFF2-40B4-BE49-F238E27FC236}">
                <a16:creationId xmlns:a16="http://schemas.microsoft.com/office/drawing/2014/main" id="{829BE704-744E-46D7-BED7-D249419A8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11F560-C698-47FE-82C6-AA0FE22660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B1BEB-FCAF-4ED3-9DB4-94397A07CAEC}" type="slidenum">
              <a:rPr lang="en-US" smtClean="0"/>
              <a:t>‹#›</a:t>
            </a:fld>
            <a:endParaRPr lang="en-US"/>
          </a:p>
        </p:txBody>
      </p:sp>
    </p:spTree>
    <p:extLst>
      <p:ext uri="{BB962C8B-B14F-4D97-AF65-F5344CB8AC3E}">
        <p14:creationId xmlns:p14="http://schemas.microsoft.com/office/powerpoint/2010/main" val="223438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1495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2003162"/>
            <a:ext cx="11398685" cy="4893647"/>
          </a:xfrm>
          <a:prstGeom prst="rect">
            <a:avLst/>
          </a:prstGeom>
          <a:solidFill>
            <a:schemeClr val="tx1"/>
          </a:solidFill>
        </p:spPr>
        <p:txBody>
          <a:bodyPr wrap="square" rtlCol="0">
            <a:spAutoFit/>
          </a:bodyPr>
          <a:lstStyle/>
          <a:p>
            <a:pPr algn="just"/>
            <a:r>
              <a:rPr lang="en-US" sz="2400" b="1" i="0" u="none" strike="noStrike" baseline="0" dirty="0">
                <a:solidFill>
                  <a:schemeClr val="bg1"/>
                </a:solidFill>
              </a:rPr>
              <a:t> </a:t>
            </a:r>
            <a:endParaRPr lang="en-US" sz="2400" b="1" dirty="0">
              <a:solidFill>
                <a:schemeClr val="bg1"/>
              </a:solidFill>
            </a:endParaRPr>
          </a:p>
          <a:p>
            <a:pPr algn="just"/>
            <a:r>
              <a:rPr lang="en-US" sz="2400" b="1" i="0" u="none" strike="noStrike" baseline="0" dirty="0">
                <a:solidFill>
                  <a:schemeClr val="bg1"/>
                </a:solidFill>
              </a:rPr>
              <a:t>  1  Behold, I send My messenger, And he will prepare the way before Me. And the Lord, whom you seek, Will suddenly come to His temple, Even the Messenger of the covenant, In whom you delight. Behold, He is coming," Says the LORD of hosts.  Mal. 3:1</a:t>
            </a: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marR="0" algn="l" rtl="0"/>
            <a:endParaRPr lang="en-US" sz="2400" b="1" dirty="0">
              <a:solidFill>
                <a:schemeClr val="bg1"/>
              </a:solidFill>
            </a:endParaRPr>
          </a:p>
        </p:txBody>
      </p:sp>
    </p:spTree>
    <p:extLst>
      <p:ext uri="{BB962C8B-B14F-4D97-AF65-F5344CB8AC3E}">
        <p14:creationId xmlns:p14="http://schemas.microsoft.com/office/powerpoint/2010/main" val="280856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2003162"/>
            <a:ext cx="11398685" cy="4893647"/>
          </a:xfrm>
          <a:prstGeom prst="rect">
            <a:avLst/>
          </a:prstGeom>
          <a:solidFill>
            <a:schemeClr val="tx1"/>
          </a:solidFill>
        </p:spPr>
        <p:txBody>
          <a:bodyPr wrap="square" rtlCol="0">
            <a:spAutoFit/>
          </a:bodyPr>
          <a:lstStyle/>
          <a:p>
            <a:pPr algn="just"/>
            <a:r>
              <a:rPr lang="en-US" sz="2400" b="1" i="0" u="none" strike="noStrike" baseline="0" dirty="0">
                <a:solidFill>
                  <a:schemeClr val="bg1"/>
                </a:solidFill>
              </a:rPr>
              <a:t> </a:t>
            </a:r>
            <a:endParaRPr lang="en-US" sz="2400" b="1" dirty="0">
              <a:solidFill>
                <a:schemeClr val="bg1"/>
              </a:solidFill>
            </a:endParaRPr>
          </a:p>
          <a:p>
            <a:pPr algn="just"/>
            <a:r>
              <a:rPr lang="en-US" sz="2400" b="1" i="0" u="none" strike="noStrike" baseline="0" dirty="0">
                <a:solidFill>
                  <a:schemeClr val="bg1"/>
                </a:solidFill>
              </a:rPr>
              <a:t>  1  Behold, I send My messenger, And he will prepare the way before Me. And the Lord, whom you seek, Will suddenly come to His temple, Even the Messenger of the covenant, In whom you delight. Behold, He is coming," Says the LORD of hosts.  Mal. 3:1</a:t>
            </a:r>
          </a:p>
          <a:p>
            <a:pPr algn="just"/>
            <a:endParaRPr lang="en-US" sz="2400" b="1" i="0" u="none" strike="noStrike" baseline="0" dirty="0">
              <a:solidFill>
                <a:schemeClr val="bg1"/>
              </a:solidFill>
            </a:endParaRPr>
          </a:p>
          <a:p>
            <a:pPr marR="0" algn="l" rtl="0"/>
            <a:r>
              <a:rPr lang="en-US" sz="2400" b="1" i="0" u="none" strike="noStrike" baseline="0" dirty="0">
                <a:solidFill>
                  <a:schemeClr val="bg1"/>
                </a:solidFill>
                <a:latin typeface="Calibri" panose="020F0502020204030204" pitchFamily="34" charset="0"/>
              </a:rPr>
              <a:t>  5 Behold, I will send you Elijah the prophet Before the coming of the great and dreadful day of the LORD. </a:t>
            </a:r>
          </a:p>
          <a:p>
            <a:pPr marR="0" algn="l" rtl="0"/>
            <a:r>
              <a:rPr lang="en-US" sz="2400" b="1" i="0" u="none" strike="noStrike" baseline="0" dirty="0">
                <a:solidFill>
                  <a:schemeClr val="bg1"/>
                </a:solidFill>
                <a:latin typeface="Calibri" panose="020F0502020204030204" pitchFamily="34" charset="0"/>
              </a:rPr>
              <a:t>  6  And he will turn The hearts of the fathers to the children, And the hearts of the children to their fathers, Lest I come and strike the earth with a curse. </a:t>
            </a:r>
            <a:r>
              <a:rPr lang="en-US" sz="2400" b="1" dirty="0">
                <a:solidFill>
                  <a:schemeClr val="bg1"/>
                </a:solidFill>
              </a:rPr>
              <a:t>Mal.. 4:5-6</a:t>
            </a: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p:txBody>
      </p:sp>
    </p:spTree>
    <p:extLst>
      <p:ext uri="{BB962C8B-B14F-4D97-AF65-F5344CB8AC3E}">
        <p14:creationId xmlns:p14="http://schemas.microsoft.com/office/powerpoint/2010/main" val="425243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extLst>
              <p:ext uri="{D42A27DB-BD31-4B8C-83A1-F6EECF244321}">
                <p14:modId xmlns:p14="http://schemas.microsoft.com/office/powerpoint/2010/main" val="3011282890"/>
              </p:ext>
            </p:extLst>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2316312"/>
            <a:ext cx="11398685" cy="4524315"/>
          </a:xfrm>
          <a:prstGeom prst="rect">
            <a:avLst/>
          </a:prstGeom>
          <a:solidFill>
            <a:schemeClr val="tx1"/>
          </a:solidFill>
        </p:spPr>
        <p:txBody>
          <a:bodyPr wrap="square" rtlCol="0">
            <a:spAutoFit/>
          </a:bodyPr>
          <a:lstStyle/>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r>
              <a:rPr lang="en-US" sz="2400" b="1" i="0" u="none" strike="noStrike" baseline="0" dirty="0">
                <a:solidFill>
                  <a:schemeClr val="bg1"/>
                </a:solidFill>
              </a:rPr>
              <a:t>  </a:t>
            </a:r>
            <a:r>
              <a:rPr lang="en-US" sz="2400" b="1" i="0" u="none" strike="noStrike" baseline="0" dirty="0">
                <a:solidFill>
                  <a:schemeClr val="bg1"/>
                </a:solidFill>
                <a:latin typeface="Calibri" panose="020F0502020204030204" pitchFamily="34" charset="0"/>
              </a:rPr>
              <a:t>  </a:t>
            </a:r>
          </a:p>
          <a:p>
            <a:pPr algn="just"/>
            <a:endParaRPr lang="en-US" sz="2400" b="1" dirty="0">
              <a:solidFill>
                <a:schemeClr val="bg1"/>
              </a:solidFill>
              <a:latin typeface="Calibri" panose="020F0502020204030204" pitchFamily="34" charset="0"/>
            </a:endParaRPr>
          </a:p>
          <a:p>
            <a:pPr algn="just"/>
            <a:endParaRPr lang="en-US" sz="2400" b="1" dirty="0">
              <a:solidFill>
                <a:schemeClr val="bg1"/>
              </a:solidFill>
              <a:latin typeface="Calibri" panose="020F0502020204030204" pitchFamily="34" charset="0"/>
            </a:endParaRPr>
          </a:p>
          <a:p>
            <a:pPr algn="just"/>
            <a:endParaRPr lang="en-US" sz="2400" b="1" dirty="0">
              <a:solidFill>
                <a:schemeClr val="bg1"/>
              </a:solidFill>
              <a:latin typeface="Calibri" panose="020F0502020204030204" pitchFamily="34" charset="0"/>
            </a:endParaRPr>
          </a:p>
          <a:p>
            <a:pPr algn="just"/>
            <a:endParaRPr lang="en-US" sz="2400" b="1" dirty="0">
              <a:solidFill>
                <a:schemeClr val="bg1"/>
              </a:solidFill>
              <a:latin typeface="Calibri" panose="020F0502020204030204" pitchFamily="34" charset="0"/>
            </a:endParaRPr>
          </a:p>
          <a:p>
            <a:pPr algn="just"/>
            <a:endParaRPr lang="en-US" sz="2400" b="1" dirty="0">
              <a:solidFill>
                <a:schemeClr val="bg1"/>
              </a:solidFill>
              <a:latin typeface="Calibri" panose="020F0502020204030204" pitchFamily="34" charset="0"/>
            </a:endParaRPr>
          </a:p>
          <a:p>
            <a:pPr algn="just"/>
            <a:endParaRPr lang="en-US" sz="2400" b="1" dirty="0">
              <a:solidFill>
                <a:schemeClr val="bg1"/>
              </a:solidFill>
              <a:latin typeface="Calibri" panose="020F0502020204030204" pitchFamily="34" charset="0"/>
            </a:endParaRPr>
          </a:p>
          <a:p>
            <a:pPr algn="just"/>
            <a:endParaRPr lang="en-US" sz="2400" b="1" dirty="0">
              <a:solidFill>
                <a:schemeClr val="bg1"/>
              </a:solidFill>
              <a:latin typeface="Calibri" panose="020F0502020204030204" pitchFamily="34" charset="0"/>
            </a:endParaRPr>
          </a:p>
          <a:p>
            <a:pPr algn="just"/>
            <a:endParaRPr lang="en-US" sz="2400" b="1" dirty="0">
              <a:solidFill>
                <a:schemeClr val="bg1"/>
              </a:solidFill>
            </a:endParaRPr>
          </a:p>
        </p:txBody>
      </p:sp>
    </p:spTree>
    <p:extLst>
      <p:ext uri="{BB962C8B-B14F-4D97-AF65-F5344CB8AC3E}">
        <p14:creationId xmlns:p14="http://schemas.microsoft.com/office/powerpoint/2010/main" val="277324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2316312"/>
            <a:ext cx="11398685" cy="4524315"/>
          </a:xfrm>
          <a:prstGeom prst="rect">
            <a:avLst/>
          </a:prstGeom>
          <a:solidFill>
            <a:schemeClr val="tx1"/>
          </a:solidFill>
        </p:spPr>
        <p:txBody>
          <a:bodyPr wrap="square" rtlCol="0">
            <a:spAutoFit/>
          </a:bodyPr>
          <a:lstStyle/>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r>
              <a:rPr lang="en-US" sz="2400" b="1" i="0" u="none" strike="noStrike" baseline="0" dirty="0">
                <a:solidFill>
                  <a:schemeClr val="bg1"/>
                </a:solidFill>
              </a:rPr>
              <a:t>  </a:t>
            </a:r>
            <a:r>
              <a:rPr lang="en-US" sz="2400" b="1" i="0" u="none" strike="noStrike" baseline="0" dirty="0">
                <a:solidFill>
                  <a:schemeClr val="bg1"/>
                </a:solidFill>
                <a:latin typeface="Calibri" panose="020F0502020204030204" pitchFamily="34" charset="0"/>
              </a:rPr>
              <a:t>5  There was in the days of Herod, the king of Judea, a certain priest named Zacharias, of the division of Abijah. His wife </a:t>
            </a:r>
            <a:r>
              <a:rPr lang="en-US" sz="2400" b="1" i="1" u="none" strike="noStrike" baseline="0" dirty="0">
                <a:solidFill>
                  <a:schemeClr val="bg1"/>
                </a:solidFill>
                <a:latin typeface="Calibri" panose="020F0502020204030204" pitchFamily="34" charset="0"/>
              </a:rPr>
              <a:t>was</a:t>
            </a:r>
            <a:r>
              <a:rPr lang="en-US" sz="2400" b="1" i="0" u="none" strike="noStrike" baseline="0" dirty="0">
                <a:solidFill>
                  <a:schemeClr val="bg1"/>
                </a:solidFill>
                <a:latin typeface="Calibri" panose="020F0502020204030204" pitchFamily="34" charset="0"/>
              </a:rPr>
              <a:t> of the daughters of Aaron, and her name </a:t>
            </a:r>
            <a:r>
              <a:rPr lang="en-US" sz="2400" b="1" i="1" u="none" strike="noStrike" baseline="0" dirty="0">
                <a:solidFill>
                  <a:schemeClr val="bg1"/>
                </a:solidFill>
                <a:latin typeface="Calibri" panose="020F0502020204030204" pitchFamily="34" charset="0"/>
              </a:rPr>
              <a:t>was</a:t>
            </a:r>
            <a:r>
              <a:rPr lang="en-US" sz="2400" b="1" i="0" u="none" strike="noStrike" baseline="0" dirty="0">
                <a:solidFill>
                  <a:schemeClr val="bg1"/>
                </a:solidFill>
                <a:latin typeface="Calibri" panose="020F0502020204030204" pitchFamily="34" charset="0"/>
              </a:rPr>
              <a:t> Elizabeth. 							Luke 1:5</a:t>
            </a:r>
            <a:endParaRPr lang="en-US" sz="2400" b="1" i="0" u="none" strike="noStrike" baseline="0" dirty="0">
              <a:solidFill>
                <a:schemeClr val="bg1"/>
              </a:solidFill>
            </a:endParaRPr>
          </a:p>
          <a:p>
            <a:pPr algn="just"/>
            <a:endParaRPr lang="en-US" sz="2400" b="1" dirty="0">
              <a:solidFill>
                <a:schemeClr val="bg1"/>
              </a:solidFill>
            </a:endParaRPr>
          </a:p>
          <a:p>
            <a:pPr marR="0" algn="l" rtl="0"/>
            <a:r>
              <a:rPr lang="en-US" sz="2400" b="1" i="0" u="none" strike="noStrike" baseline="0" dirty="0">
                <a:solidFill>
                  <a:schemeClr val="bg1"/>
                </a:solidFill>
                <a:latin typeface="Calibri" panose="020F0502020204030204" pitchFamily="34" charset="0"/>
              </a:rPr>
              <a:t>  13  But the angel said to him, "Do not be afraid, Zacharias, for your prayer is heard; and your wife Elizabeth will bear you a son, and you shall call his name John.</a:t>
            </a:r>
          </a:p>
          <a:p>
            <a:pPr marR="0" algn="l" rtl="0"/>
            <a:r>
              <a:rPr lang="en-US" sz="2400" b="1" dirty="0">
                <a:solidFill>
                  <a:schemeClr val="bg1"/>
                </a:solidFill>
                <a:latin typeface="Calibri" panose="020F0502020204030204" pitchFamily="34" charset="0"/>
              </a:rPr>
              <a:t>									Luke 1:13</a:t>
            </a:r>
          </a:p>
          <a:p>
            <a:pPr marR="0" algn="l" rtl="0"/>
            <a:endParaRPr lang="en-US" sz="2400" b="1" dirty="0">
              <a:solidFill>
                <a:schemeClr val="bg1"/>
              </a:solidFill>
              <a:latin typeface="Calibri" panose="020F0502020204030204" pitchFamily="34" charset="0"/>
            </a:endParaRPr>
          </a:p>
          <a:p>
            <a:pPr marR="0" algn="l" rtl="0"/>
            <a:endParaRPr lang="en-US" sz="2400" b="1" dirty="0">
              <a:solidFill>
                <a:schemeClr val="bg1"/>
              </a:solidFill>
            </a:endParaRPr>
          </a:p>
        </p:txBody>
      </p:sp>
    </p:spTree>
    <p:extLst>
      <p:ext uri="{BB962C8B-B14F-4D97-AF65-F5344CB8AC3E}">
        <p14:creationId xmlns:p14="http://schemas.microsoft.com/office/powerpoint/2010/main" val="313454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extLst>
              <p:ext uri="{D42A27DB-BD31-4B8C-83A1-F6EECF244321}">
                <p14:modId xmlns:p14="http://schemas.microsoft.com/office/powerpoint/2010/main" val="293723487"/>
              </p:ext>
            </p:extLst>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2742196"/>
            <a:ext cx="11398685" cy="4154984"/>
          </a:xfrm>
          <a:prstGeom prst="rect">
            <a:avLst/>
          </a:prstGeom>
          <a:solidFill>
            <a:schemeClr val="tx1"/>
          </a:solidFill>
        </p:spPr>
        <p:txBody>
          <a:bodyPr wrap="square" rtlCol="0">
            <a:spAutoFit/>
          </a:bodyPr>
          <a:lstStyle/>
          <a:p>
            <a:pPr marR="0" algn="l" rtl="0"/>
            <a:r>
              <a:rPr lang="en-US" sz="2400" b="1" i="0" u="none" strike="noStrike" baseline="0" dirty="0">
                <a:solidFill>
                  <a:schemeClr val="bg1"/>
                </a:solidFill>
                <a:latin typeface="+mj-lt"/>
              </a:rPr>
              <a:t> </a:t>
            </a: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p:txBody>
      </p:sp>
    </p:spTree>
    <p:extLst>
      <p:ext uri="{BB962C8B-B14F-4D97-AF65-F5344CB8AC3E}">
        <p14:creationId xmlns:p14="http://schemas.microsoft.com/office/powerpoint/2010/main" val="292011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Gabriel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2742196"/>
            <a:ext cx="11398685" cy="4154984"/>
          </a:xfrm>
          <a:prstGeom prst="rect">
            <a:avLst/>
          </a:prstGeom>
          <a:solidFill>
            <a:schemeClr val="tx1"/>
          </a:solidFill>
        </p:spPr>
        <p:txBody>
          <a:bodyPr wrap="square" rtlCol="0">
            <a:spAutoFit/>
          </a:bodyPr>
          <a:lstStyle/>
          <a:p>
            <a:pPr marR="0" algn="l" rtl="0"/>
            <a:r>
              <a:rPr lang="en-US" sz="2400" b="1" i="0" u="none" strike="noStrike" baseline="0" dirty="0">
                <a:solidFill>
                  <a:schemeClr val="bg1"/>
                </a:solidFill>
                <a:latin typeface="+mj-lt"/>
              </a:rPr>
              <a:t> </a:t>
            </a:r>
          </a:p>
          <a:p>
            <a:pPr marR="0" algn="l" rtl="0"/>
            <a:endParaRPr lang="en-US" sz="2400" b="1" dirty="0">
              <a:solidFill>
                <a:schemeClr val="bg1"/>
              </a:solidFill>
              <a:latin typeface="+mj-lt"/>
            </a:endParaRPr>
          </a:p>
          <a:p>
            <a:pPr marR="0" algn="l" rtl="0"/>
            <a:endParaRPr lang="en-US" sz="2400" b="1" i="0" u="none" strike="noStrike" baseline="0"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p:txBody>
      </p:sp>
    </p:spTree>
    <p:extLst>
      <p:ext uri="{BB962C8B-B14F-4D97-AF65-F5344CB8AC3E}">
        <p14:creationId xmlns:p14="http://schemas.microsoft.com/office/powerpoint/2010/main" val="142336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Gabriel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2742196"/>
            <a:ext cx="11398685" cy="4154984"/>
          </a:xfrm>
          <a:prstGeom prst="rect">
            <a:avLst/>
          </a:prstGeom>
          <a:solidFill>
            <a:schemeClr val="tx1"/>
          </a:solidFill>
        </p:spPr>
        <p:txBody>
          <a:bodyPr wrap="square" rtlCol="0">
            <a:spAutoFit/>
          </a:bodyPr>
          <a:lstStyle/>
          <a:p>
            <a:pPr marR="0" algn="l" rtl="0"/>
            <a:r>
              <a:rPr lang="en-US" sz="2400" b="1" i="0" u="none" strike="noStrike" baseline="0" dirty="0">
                <a:solidFill>
                  <a:schemeClr val="bg1"/>
                </a:solidFill>
                <a:latin typeface="+mj-lt"/>
              </a:rPr>
              <a:t> </a:t>
            </a:r>
          </a:p>
          <a:p>
            <a:pPr marR="0" algn="l" rtl="0"/>
            <a:r>
              <a:rPr lang="en-US" sz="2400" b="1" i="0" u="none" strike="noStrike" baseline="0" dirty="0" err="1">
                <a:solidFill>
                  <a:schemeClr val="bg1"/>
                </a:solidFill>
              </a:rPr>
              <a:t>Luk</a:t>
            </a:r>
            <a:r>
              <a:rPr lang="en-US" sz="2400" b="1" i="0" u="none" strike="noStrike" baseline="0" dirty="0">
                <a:solidFill>
                  <a:schemeClr val="bg1"/>
                </a:solidFill>
              </a:rPr>
              <a:t> 1:19  And the angel answered and said to him, "I am Gabriel, who stands in the presence of God, and was sent to speak to you and bring you these glad tidings. </a:t>
            </a: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p:txBody>
      </p:sp>
    </p:spTree>
    <p:extLst>
      <p:ext uri="{BB962C8B-B14F-4D97-AF65-F5344CB8AC3E}">
        <p14:creationId xmlns:p14="http://schemas.microsoft.com/office/powerpoint/2010/main" val="68146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extLst>
              <p:ext uri="{D42A27DB-BD31-4B8C-83A1-F6EECF244321}">
                <p14:modId xmlns:p14="http://schemas.microsoft.com/office/powerpoint/2010/main" val="854092307"/>
              </p:ext>
            </p:extLst>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Gabriel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3143028"/>
            <a:ext cx="11398685" cy="3416320"/>
          </a:xfrm>
          <a:prstGeom prst="rect">
            <a:avLst/>
          </a:prstGeom>
          <a:solidFill>
            <a:schemeClr val="tx1"/>
          </a:solidFill>
        </p:spPr>
        <p:txBody>
          <a:bodyPr wrap="square" rtlCol="0">
            <a:spAutoFit/>
          </a:bodyPr>
          <a:lstStyle/>
          <a:p>
            <a:pPr marR="0" algn="l" rtl="0"/>
            <a:r>
              <a:rPr lang="en-US" sz="2400" b="1" i="0" u="none" strike="noStrike" baseline="0" dirty="0">
                <a:solidFill>
                  <a:schemeClr val="bg1"/>
                </a:solidFill>
                <a:latin typeface="+mj-lt"/>
              </a:rPr>
              <a:t> </a:t>
            </a: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latin typeface="+mj-lt"/>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p:txBody>
      </p:sp>
    </p:spTree>
    <p:extLst>
      <p:ext uri="{BB962C8B-B14F-4D97-AF65-F5344CB8AC3E}">
        <p14:creationId xmlns:p14="http://schemas.microsoft.com/office/powerpoint/2010/main" val="116879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Gabriel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3143028"/>
            <a:ext cx="11398685" cy="3785652"/>
          </a:xfrm>
          <a:prstGeom prst="rect">
            <a:avLst/>
          </a:prstGeom>
          <a:solidFill>
            <a:schemeClr val="tx1"/>
          </a:solidFill>
        </p:spPr>
        <p:txBody>
          <a:bodyPr wrap="square" rtlCol="0">
            <a:spAutoFit/>
          </a:bodyPr>
          <a:lstStyle/>
          <a:p>
            <a:pPr marR="0" algn="l" rtl="0"/>
            <a:r>
              <a:rPr lang="en-US" sz="2400" b="1" i="0" u="none" strike="noStrike" baseline="0" dirty="0">
                <a:solidFill>
                  <a:schemeClr val="bg1"/>
                </a:solidFill>
                <a:latin typeface="+mj-lt"/>
              </a:rPr>
              <a:t> </a:t>
            </a: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p:txBody>
      </p:sp>
    </p:spTree>
    <p:extLst>
      <p:ext uri="{BB962C8B-B14F-4D97-AF65-F5344CB8AC3E}">
        <p14:creationId xmlns:p14="http://schemas.microsoft.com/office/powerpoint/2010/main" val="314286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Gabriel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3143028"/>
            <a:ext cx="11398685" cy="3785652"/>
          </a:xfrm>
          <a:prstGeom prst="rect">
            <a:avLst/>
          </a:prstGeom>
          <a:solidFill>
            <a:schemeClr val="tx1"/>
          </a:solidFill>
        </p:spPr>
        <p:txBody>
          <a:bodyPr wrap="square" rtlCol="0">
            <a:spAutoFit/>
          </a:bodyPr>
          <a:lstStyle/>
          <a:p>
            <a:pPr marR="0" algn="l" rtl="0"/>
            <a:r>
              <a:rPr lang="en-US" sz="2400" b="1" i="0" u="none" strike="noStrike" baseline="0" dirty="0">
                <a:solidFill>
                  <a:schemeClr val="bg1"/>
                </a:solidFill>
                <a:latin typeface="+mj-lt"/>
              </a:rPr>
              <a:t> </a:t>
            </a:r>
          </a:p>
          <a:p>
            <a:pPr marR="0" algn="just" rtl="0"/>
            <a:r>
              <a:rPr lang="en-US" sz="2400" b="1" i="0" u="none" strike="noStrike" baseline="0" dirty="0" err="1">
                <a:solidFill>
                  <a:schemeClr val="bg1"/>
                </a:solidFill>
              </a:rPr>
              <a:t>Luk</a:t>
            </a:r>
            <a:r>
              <a:rPr lang="en-US" sz="2400" b="1" i="0" u="none" strike="noStrike" baseline="0" dirty="0">
                <a:solidFill>
                  <a:schemeClr val="bg1"/>
                </a:solidFill>
              </a:rPr>
              <a:t> 1:19  And the angel answered and said to him, "I am Gabriel, who stands in the presence of God, and was sent to speak to you and bring you these glad tidings. </a:t>
            </a:r>
          </a:p>
          <a:p>
            <a:pPr marR="0" algn="just" rtl="0"/>
            <a:endParaRPr lang="en-US" sz="2400" b="1" i="0" u="none" strike="noStrike" baseline="0" dirty="0">
              <a:solidFill>
                <a:schemeClr val="bg1"/>
              </a:solidFill>
            </a:endParaRPr>
          </a:p>
          <a:p>
            <a:pPr marR="0" algn="just" rtl="0"/>
            <a:r>
              <a:rPr lang="en-US" sz="2400" b="1" i="0" u="none" strike="noStrike" baseline="0" dirty="0" err="1">
                <a:solidFill>
                  <a:schemeClr val="bg1"/>
                </a:solidFill>
              </a:rPr>
              <a:t>Luk</a:t>
            </a:r>
            <a:r>
              <a:rPr lang="en-US" sz="2400" b="1" i="0" u="none" strike="noStrike" baseline="0" dirty="0">
                <a:solidFill>
                  <a:schemeClr val="bg1"/>
                </a:solidFill>
              </a:rPr>
              <a:t> 1:20  But behold, you will be mute and not able to speak until the day these things take place, because you did not believe my words which will be fulfilled in their own time."</a:t>
            </a: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p:txBody>
      </p:sp>
    </p:spTree>
    <p:extLst>
      <p:ext uri="{BB962C8B-B14F-4D97-AF65-F5344CB8AC3E}">
        <p14:creationId xmlns:p14="http://schemas.microsoft.com/office/powerpoint/2010/main" val="186801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extLst>
              <p:ext uri="{D42A27DB-BD31-4B8C-83A1-F6EECF244321}">
                <p14:modId xmlns:p14="http://schemas.microsoft.com/office/powerpoint/2010/main" val="660891057"/>
              </p:ext>
            </p:extLst>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288099" y="1226550"/>
            <a:ext cx="11398685" cy="5632311"/>
          </a:xfrm>
          <a:prstGeom prst="rect">
            <a:avLst/>
          </a:prstGeom>
          <a:solidFill>
            <a:schemeClr val="tx1"/>
          </a:solidFill>
        </p:spPr>
        <p:txBody>
          <a:bodyPr wrap="square" rtlCol="0">
            <a:spAutoFit/>
          </a:bodyPr>
          <a:lstStyle/>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p:txBody>
      </p:sp>
    </p:spTree>
    <p:extLst>
      <p:ext uri="{BB962C8B-B14F-4D97-AF65-F5344CB8AC3E}">
        <p14:creationId xmlns:p14="http://schemas.microsoft.com/office/powerpoint/2010/main" val="2229909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extLst>
              <p:ext uri="{D42A27DB-BD31-4B8C-83A1-F6EECF244321}">
                <p14:modId xmlns:p14="http://schemas.microsoft.com/office/powerpoint/2010/main" val="499874763"/>
              </p:ext>
            </p:extLst>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3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3506282"/>
            <a:ext cx="11398685" cy="3416320"/>
          </a:xfrm>
          <a:prstGeom prst="rect">
            <a:avLst/>
          </a:prstGeom>
          <a:solidFill>
            <a:schemeClr val="tx1"/>
          </a:solidFill>
        </p:spPr>
        <p:txBody>
          <a:bodyPr wrap="square" rtlCol="0">
            <a:spAutoFit/>
          </a:bodyPr>
          <a:lstStyle/>
          <a:p>
            <a:pPr algn="just"/>
            <a:r>
              <a:rPr lang="en-US" sz="2400" b="1" i="0" u="none" strike="noStrike" baseline="0" dirty="0">
                <a:solidFill>
                  <a:schemeClr val="bg1"/>
                </a:solidFill>
              </a:rPr>
              <a:t>  </a:t>
            </a: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p:txBody>
      </p:sp>
    </p:spTree>
    <p:extLst>
      <p:ext uri="{BB962C8B-B14F-4D97-AF65-F5344CB8AC3E}">
        <p14:creationId xmlns:p14="http://schemas.microsoft.com/office/powerpoint/2010/main" val="228374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3506282"/>
            <a:ext cx="11398685" cy="3416320"/>
          </a:xfrm>
          <a:prstGeom prst="rect">
            <a:avLst/>
          </a:prstGeom>
          <a:solidFill>
            <a:schemeClr val="tx1"/>
          </a:solidFill>
        </p:spPr>
        <p:txBody>
          <a:bodyPr wrap="square" rtlCol="0">
            <a:spAutoFit/>
          </a:bodyPr>
          <a:lstStyle/>
          <a:p>
            <a:pPr algn="just"/>
            <a:r>
              <a:rPr lang="en-US" sz="2400" b="1" i="0" u="none" strike="noStrike" baseline="0" dirty="0">
                <a:solidFill>
                  <a:schemeClr val="bg1"/>
                </a:solidFill>
              </a:rPr>
              <a:t>  </a:t>
            </a:r>
          </a:p>
          <a:p>
            <a:pPr algn="just"/>
            <a:r>
              <a:rPr lang="en-US" sz="2400" b="1" i="0" u="none" strike="noStrike" baseline="0" dirty="0" err="1">
                <a:solidFill>
                  <a:schemeClr val="bg1"/>
                </a:solidFill>
              </a:rPr>
              <a:t>Luk</a:t>
            </a:r>
            <a:r>
              <a:rPr lang="en-US" sz="2400" b="1" i="0" u="none" strike="noStrike" baseline="0" dirty="0">
                <a:solidFill>
                  <a:schemeClr val="bg1"/>
                </a:solidFill>
              </a:rPr>
              <a:t> 1:41  And it happened, when Elizabeth heard the greeting of Mary, that the babe leaped in her womb; and Elizabeth was filled with the Holy Spirit. </a:t>
            </a: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r>
              <a:rPr lang="en-US" sz="2400" b="1" i="0" u="none" strike="noStrike" baseline="0" dirty="0">
                <a:solidFill>
                  <a:schemeClr val="bg1"/>
                </a:solidFill>
              </a:rPr>
              <a:t> </a:t>
            </a:r>
            <a:endParaRPr lang="en-US" sz="2400" b="1" dirty="0">
              <a:solidFill>
                <a:schemeClr val="bg1"/>
              </a:solidFill>
            </a:endParaRPr>
          </a:p>
        </p:txBody>
      </p:sp>
    </p:spTree>
    <p:extLst>
      <p:ext uri="{BB962C8B-B14F-4D97-AF65-F5344CB8AC3E}">
        <p14:creationId xmlns:p14="http://schemas.microsoft.com/office/powerpoint/2010/main" val="426178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3506282"/>
            <a:ext cx="11398685" cy="2677656"/>
          </a:xfrm>
          <a:prstGeom prst="rect">
            <a:avLst/>
          </a:prstGeom>
          <a:solidFill>
            <a:schemeClr val="tx1"/>
          </a:solidFill>
        </p:spPr>
        <p:txBody>
          <a:bodyPr wrap="square" rtlCol="0">
            <a:spAutoFit/>
          </a:bodyPr>
          <a:lstStyle/>
          <a:p>
            <a:pPr algn="just"/>
            <a:r>
              <a:rPr lang="en-US" sz="2400" b="1" i="0" u="none" strike="noStrike" baseline="0" dirty="0">
                <a:solidFill>
                  <a:schemeClr val="bg1"/>
                </a:solidFill>
              </a:rPr>
              <a:t>  </a:t>
            </a:r>
          </a:p>
          <a:p>
            <a:pPr algn="just"/>
            <a:r>
              <a:rPr lang="en-US" sz="2400" b="1" i="0" u="none" strike="noStrike" baseline="0" dirty="0" err="1">
                <a:solidFill>
                  <a:schemeClr val="bg1"/>
                </a:solidFill>
              </a:rPr>
              <a:t>Luk</a:t>
            </a:r>
            <a:r>
              <a:rPr lang="en-US" sz="2400" b="1" i="0" u="none" strike="noStrike" baseline="0" dirty="0">
                <a:solidFill>
                  <a:schemeClr val="bg1"/>
                </a:solidFill>
              </a:rPr>
              <a:t> 1:41  And it happened, when Elizabeth heard the greeting of Mary, that the babe leaped in her womb; and Elizabeth was filled with the Holy Spirit. </a:t>
            </a:r>
          </a:p>
          <a:p>
            <a:pPr algn="just"/>
            <a:endParaRPr lang="en-US" sz="2400" b="1" dirty="0">
              <a:solidFill>
                <a:schemeClr val="bg1"/>
              </a:solidFill>
            </a:endParaRPr>
          </a:p>
          <a:p>
            <a:pPr marR="0" algn="l" rtl="0"/>
            <a:endParaRPr lang="en-US" sz="2400" b="1" i="0" u="none" strike="noStrike" baseline="0" dirty="0">
              <a:solidFill>
                <a:schemeClr val="bg1"/>
              </a:solidFill>
            </a:endParaRPr>
          </a:p>
          <a:p>
            <a:pPr marR="0" algn="l" rtl="0"/>
            <a:r>
              <a:rPr lang="en-US" sz="2400" b="1" i="0" u="none" strike="noStrike" baseline="0" dirty="0" err="1">
                <a:solidFill>
                  <a:schemeClr val="bg1"/>
                </a:solidFill>
              </a:rPr>
              <a:t>Luk</a:t>
            </a:r>
            <a:r>
              <a:rPr lang="en-US" sz="2400" b="1" i="0" u="none" strike="noStrike" baseline="0" dirty="0">
                <a:solidFill>
                  <a:schemeClr val="bg1"/>
                </a:solidFill>
              </a:rPr>
              <a:t> 1:15  For he will be great in the sight of the Lord, and shall drink neither wine nor strong drink. He will also be filled with the Holy Spirit, even from his mother's womb. </a:t>
            </a:r>
            <a:endParaRPr lang="en-US" sz="2400" b="1" dirty="0">
              <a:solidFill>
                <a:schemeClr val="bg1"/>
              </a:solidFill>
            </a:endParaRPr>
          </a:p>
        </p:txBody>
      </p:sp>
    </p:spTree>
    <p:extLst>
      <p:ext uri="{BB962C8B-B14F-4D97-AF65-F5344CB8AC3E}">
        <p14:creationId xmlns:p14="http://schemas.microsoft.com/office/powerpoint/2010/main" val="410855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288099" y="1226550"/>
            <a:ext cx="11398685" cy="5632311"/>
          </a:xfrm>
          <a:prstGeom prst="rect">
            <a:avLst/>
          </a:prstGeom>
          <a:solidFill>
            <a:schemeClr val="tx1"/>
          </a:solidFill>
        </p:spPr>
        <p:txBody>
          <a:bodyPr wrap="square" rtlCol="0">
            <a:spAutoFit/>
          </a:bodyPr>
          <a:lstStyle/>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p:txBody>
      </p:sp>
    </p:spTree>
    <p:extLst>
      <p:ext uri="{BB962C8B-B14F-4D97-AF65-F5344CB8AC3E}">
        <p14:creationId xmlns:p14="http://schemas.microsoft.com/office/powerpoint/2010/main" val="90679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extLst>
              <p:ext uri="{D42A27DB-BD31-4B8C-83A1-F6EECF244321}">
                <p14:modId xmlns:p14="http://schemas.microsoft.com/office/powerpoint/2010/main" val="2110633092"/>
              </p:ext>
            </p:extLst>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288099" y="1589804"/>
            <a:ext cx="11398685" cy="5262979"/>
          </a:xfrm>
          <a:prstGeom prst="rect">
            <a:avLst/>
          </a:prstGeom>
          <a:solidFill>
            <a:schemeClr val="tx1"/>
          </a:solidFill>
        </p:spPr>
        <p:txBody>
          <a:bodyPr wrap="square" rtlCol="0">
            <a:spAutoFit/>
          </a:bodyPr>
          <a:lstStyle/>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p:txBody>
      </p:sp>
    </p:spTree>
    <p:extLst>
      <p:ext uri="{BB962C8B-B14F-4D97-AF65-F5344CB8AC3E}">
        <p14:creationId xmlns:p14="http://schemas.microsoft.com/office/powerpoint/2010/main" val="158893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288099" y="1589804"/>
            <a:ext cx="11398685" cy="5262979"/>
          </a:xfrm>
          <a:prstGeom prst="rect">
            <a:avLst/>
          </a:prstGeom>
          <a:solidFill>
            <a:schemeClr val="tx1"/>
          </a:solidFill>
        </p:spPr>
        <p:txBody>
          <a:bodyPr wrap="square" rtlCol="0">
            <a:spAutoFit/>
          </a:bodyPr>
          <a:lstStyle/>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p:txBody>
      </p:sp>
    </p:spTree>
    <p:extLst>
      <p:ext uri="{BB962C8B-B14F-4D97-AF65-F5344CB8AC3E}">
        <p14:creationId xmlns:p14="http://schemas.microsoft.com/office/powerpoint/2010/main" val="266058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925926"/>
            <a:ext cx="11398685" cy="1938992"/>
          </a:xfrm>
          <a:prstGeom prst="rect">
            <a:avLst/>
          </a:prstGeom>
          <a:solidFill>
            <a:schemeClr val="tx1"/>
          </a:solidFill>
        </p:spPr>
        <p:txBody>
          <a:bodyPr wrap="square" rtlCol="0">
            <a:spAutoFit/>
          </a:bodyPr>
          <a:lstStyle/>
          <a:p>
            <a:pPr algn="ctr"/>
            <a:r>
              <a:rPr lang="en-US" sz="3600" b="1" i="0" u="none" strike="noStrike" baseline="0" dirty="0">
                <a:solidFill>
                  <a:schemeClr val="bg1"/>
                </a:solidFill>
              </a:rPr>
              <a:t>The Greatness of John</a:t>
            </a:r>
            <a:r>
              <a:rPr lang="en-US" sz="3600" b="1" i="0" u="none" strike="noStrike" baseline="0" dirty="0">
                <a:solidFill>
                  <a:schemeClr val="bg1"/>
                </a:solidFill>
                <a:latin typeface="Calibri" panose="020F0502020204030204" pitchFamily="34" charset="0"/>
              </a:rPr>
              <a:t> </a:t>
            </a:r>
          </a:p>
          <a:p>
            <a:pPr marR="0" algn="just" rtl="0"/>
            <a:r>
              <a:rPr lang="en-US" sz="2800" b="1" i="0" u="none" strike="noStrike" baseline="0" dirty="0">
                <a:solidFill>
                  <a:schemeClr val="bg1"/>
                </a:solidFill>
                <a:latin typeface="Calibri" panose="020F0502020204030204" pitchFamily="34" charset="0"/>
              </a:rPr>
              <a:t> </a:t>
            </a:r>
          </a:p>
          <a:p>
            <a:pPr marR="0" algn="just" rtl="0"/>
            <a:r>
              <a:rPr lang="en-US" sz="2800" b="1" i="0" u="none" strike="noStrike" baseline="0" dirty="0">
                <a:solidFill>
                  <a:schemeClr val="bg1"/>
                </a:solidFill>
                <a:latin typeface="Calibri" panose="020F0502020204030204" pitchFamily="34" charset="0"/>
              </a:rPr>
              <a:t>  11  Assuredly, I say to you, among those born of women there has not risen one greater than John the Baptist;                     Matt. 11:11</a:t>
            </a:r>
            <a:endParaRPr lang="en-US" sz="2400" b="1" dirty="0">
              <a:solidFill>
                <a:schemeClr val="bg1"/>
              </a:solidFill>
            </a:endParaRPr>
          </a:p>
        </p:txBody>
      </p:sp>
    </p:spTree>
    <p:extLst>
      <p:ext uri="{BB962C8B-B14F-4D97-AF65-F5344CB8AC3E}">
        <p14:creationId xmlns:p14="http://schemas.microsoft.com/office/powerpoint/2010/main" val="399506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925926"/>
            <a:ext cx="11398685" cy="2369880"/>
          </a:xfrm>
          <a:prstGeom prst="rect">
            <a:avLst/>
          </a:prstGeom>
          <a:solidFill>
            <a:schemeClr val="tx1"/>
          </a:solidFill>
        </p:spPr>
        <p:txBody>
          <a:bodyPr wrap="square" rtlCol="0">
            <a:spAutoFit/>
          </a:bodyPr>
          <a:lstStyle/>
          <a:p>
            <a:pPr algn="ctr"/>
            <a:r>
              <a:rPr lang="en-US" sz="3600" b="1" i="0" u="none" strike="noStrike" baseline="0" dirty="0">
                <a:solidFill>
                  <a:schemeClr val="bg1"/>
                </a:solidFill>
              </a:rPr>
              <a:t>The Greatness of John</a:t>
            </a:r>
            <a:r>
              <a:rPr lang="en-US" sz="3600" b="1" i="0" u="none" strike="noStrike" baseline="0" dirty="0">
                <a:solidFill>
                  <a:schemeClr val="bg1"/>
                </a:solidFill>
                <a:latin typeface="Calibri" panose="020F0502020204030204" pitchFamily="34" charset="0"/>
              </a:rPr>
              <a:t> </a:t>
            </a:r>
          </a:p>
          <a:p>
            <a:pPr marR="0" algn="just" rtl="0"/>
            <a:r>
              <a:rPr lang="en-US" sz="2800" b="1" i="0" u="none" strike="noStrike" baseline="0" dirty="0">
                <a:solidFill>
                  <a:schemeClr val="bg1"/>
                </a:solidFill>
                <a:latin typeface="Calibri" panose="020F0502020204030204" pitchFamily="34" charset="0"/>
              </a:rPr>
              <a:t> </a:t>
            </a:r>
          </a:p>
          <a:p>
            <a:pPr marR="0" algn="just" rtl="0"/>
            <a:r>
              <a:rPr lang="en-US" sz="2800" b="1" i="0" u="none" strike="noStrike" baseline="0" dirty="0">
                <a:solidFill>
                  <a:schemeClr val="bg1"/>
                </a:solidFill>
                <a:latin typeface="Calibri" panose="020F0502020204030204" pitchFamily="34" charset="0"/>
              </a:rPr>
              <a:t>  11  Assuredly, I say to you, among those born of women there has not risen one greater than John the Baptist; but he who is least in the kingdom of heaven is greater than he.                                Matt. 11:11</a:t>
            </a:r>
            <a:endParaRPr lang="en-US" sz="2400" b="1" dirty="0">
              <a:solidFill>
                <a:schemeClr val="bg1"/>
              </a:solidFill>
            </a:endParaRPr>
          </a:p>
        </p:txBody>
      </p:sp>
    </p:spTree>
    <p:extLst>
      <p:ext uri="{BB962C8B-B14F-4D97-AF65-F5344CB8AC3E}">
        <p14:creationId xmlns:p14="http://schemas.microsoft.com/office/powerpoint/2010/main" val="37366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extLst>
              <p:ext uri="{D42A27DB-BD31-4B8C-83A1-F6EECF244321}">
                <p14:modId xmlns:p14="http://schemas.microsoft.com/office/powerpoint/2010/main" val="1865169697"/>
              </p:ext>
            </p:extLst>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1990636"/>
            <a:ext cx="11398685" cy="4893647"/>
          </a:xfrm>
          <a:prstGeom prst="rect">
            <a:avLst/>
          </a:prstGeom>
          <a:solidFill>
            <a:schemeClr val="tx1"/>
          </a:solidFill>
        </p:spPr>
        <p:txBody>
          <a:bodyPr wrap="square" rtlCol="0">
            <a:spAutoFit/>
          </a:bodyPr>
          <a:lstStyle/>
          <a:p>
            <a:pPr algn="just"/>
            <a:r>
              <a:rPr lang="en-US" sz="2400" b="1" i="0" u="none" strike="noStrike" baseline="0" dirty="0">
                <a:solidFill>
                  <a:schemeClr val="bg1"/>
                </a:solidFill>
              </a:rPr>
              <a:t> </a:t>
            </a:r>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a:p>
            <a:pPr marR="0" algn="l" rtl="0"/>
            <a:endParaRPr lang="en-US" sz="2400" b="1" dirty="0">
              <a:solidFill>
                <a:schemeClr val="bg1"/>
              </a:solidFill>
            </a:endParaRPr>
          </a:p>
        </p:txBody>
      </p:sp>
    </p:spTree>
    <p:extLst>
      <p:ext uri="{BB962C8B-B14F-4D97-AF65-F5344CB8AC3E}">
        <p14:creationId xmlns:p14="http://schemas.microsoft.com/office/powerpoint/2010/main" val="167441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E836311-A332-4C95-B5F3-0C3261A94D73}"/>
              </a:ext>
            </a:extLst>
          </p:cNvPr>
          <p:cNvGraphicFramePr>
            <a:graphicFrameLocks noGrp="1"/>
          </p:cNvGraphicFramePr>
          <p:nvPr/>
        </p:nvGraphicFramePr>
        <p:xfrm>
          <a:off x="650696" y="814239"/>
          <a:ext cx="10890607" cy="5956935"/>
        </p:xfrm>
        <a:graphic>
          <a:graphicData uri="http://schemas.openxmlformats.org/drawingml/2006/table">
            <a:tbl>
              <a:tblPr firstRow="1" bandRow="1">
                <a:tableStyleId>{2D5ABB26-0587-4C30-8999-92F81FD0307C}</a:tableStyleId>
              </a:tblPr>
              <a:tblGrid>
                <a:gridCol w="1212350">
                  <a:extLst>
                    <a:ext uri="{9D8B030D-6E8A-4147-A177-3AD203B41FA5}">
                      <a16:colId xmlns:a16="http://schemas.microsoft.com/office/drawing/2014/main" val="3640546220"/>
                    </a:ext>
                  </a:extLst>
                </a:gridCol>
                <a:gridCol w="5239821">
                  <a:extLst>
                    <a:ext uri="{9D8B030D-6E8A-4147-A177-3AD203B41FA5}">
                      <a16:colId xmlns:a16="http://schemas.microsoft.com/office/drawing/2014/main" val="3753815367"/>
                    </a:ext>
                  </a:extLst>
                </a:gridCol>
                <a:gridCol w="4438436">
                  <a:extLst>
                    <a:ext uri="{9D8B030D-6E8A-4147-A177-3AD203B41FA5}">
                      <a16:colId xmlns:a16="http://schemas.microsoft.com/office/drawing/2014/main" val="3824725219"/>
                    </a:ext>
                  </a:extLst>
                </a:gridCol>
              </a:tblGrid>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Number of OT prophecies about Christ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332</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507494"/>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The forerunner of Jesus</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9639"/>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OT prophet to which John is likened</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Elijah (Matt. 11:14; Mal. 4:5)</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601520"/>
                  </a:ext>
                </a:extLst>
              </a:tr>
              <a:tr h="370840">
                <a:tc>
                  <a:txBody>
                    <a:bodyPr/>
                    <a:lstStyle/>
                    <a:p>
                      <a:pPr algn="l" fontAlgn="t"/>
                      <a:r>
                        <a:rPr lang="en-US" sz="2200" b="0" i="0" u="none" strike="noStrike" dirty="0">
                          <a:solidFill>
                            <a:schemeClr val="bg1"/>
                          </a:solidFill>
                          <a:effectLst/>
                          <a:latin typeface="+mn-lt"/>
                        </a:rPr>
                        <a:t>Prophet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Parents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Zacharias/Elizabeth (Luke 1:5.13)</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2624114"/>
                  </a:ext>
                </a:extLst>
              </a:tr>
              <a:tr h="37084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Announced birth of John the Baptist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err="1">
                          <a:solidFill>
                            <a:schemeClr val="bg1"/>
                          </a:solidFill>
                          <a:effectLst/>
                          <a:latin typeface="+mn-lt"/>
                        </a:rPr>
                        <a:t>Gaberel</a:t>
                      </a:r>
                      <a:r>
                        <a:rPr lang="en-US" sz="2400" b="1" i="0" u="none" strike="noStrike" dirty="0">
                          <a:solidFill>
                            <a:schemeClr val="bg1"/>
                          </a:solidFill>
                          <a:effectLst/>
                          <a:latin typeface="+mn-lt"/>
                        </a:rPr>
                        <a:t>  (Luke 1:19</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117557"/>
                  </a:ext>
                </a:extLst>
              </a:tr>
              <a:tr h="27025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Sign given to Zacharias about birth…</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400" b="1" i="0" u="none" strike="noStrike" dirty="0">
                          <a:solidFill>
                            <a:schemeClr val="bg1"/>
                          </a:solidFill>
                          <a:effectLst/>
                          <a:latin typeface="+mn-lt"/>
                        </a:rPr>
                        <a:t>Unable to speak until.(Lk. 1:19-20)</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8759121"/>
                  </a:ext>
                </a:extLst>
              </a:tr>
              <a:tr h="0">
                <a:tc>
                  <a:txBody>
                    <a:bodyPr/>
                    <a:lstStyle/>
                    <a:p>
                      <a:pPr algn="l" fontAlgn="t"/>
                      <a:r>
                        <a:rPr lang="en-US" sz="2200" b="1" i="0" u="none" strike="noStrike" dirty="0">
                          <a:solidFill>
                            <a:schemeClr val="tx1"/>
                          </a:solidFill>
                          <a:effectLst/>
                          <a:latin typeface="+mn-lt"/>
                        </a:rPr>
                        <a:t>Priest</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t"/>
                      <a:r>
                        <a:rPr lang="en-US" sz="2400" b="1" i="0" u="none" strike="noStrike" dirty="0">
                          <a:solidFill>
                            <a:schemeClr val="bg1"/>
                          </a:solidFill>
                          <a:effectLst/>
                          <a:latin typeface="+mn-lt"/>
                        </a:rPr>
                        <a:t>Response</a:t>
                      </a:r>
                      <a:r>
                        <a:rPr lang="en-US" sz="2300" b="1" i="0" u="none" strike="noStrike" dirty="0">
                          <a:solidFill>
                            <a:schemeClr val="bg1"/>
                          </a:solidFill>
                          <a:effectLst/>
                          <a:latin typeface="+mn-lt"/>
                        </a:rPr>
                        <a:t>: baby John when Mary spoke</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r>
                        <a:rPr lang="en-US" sz="2300" b="1" i="0" u="none" strike="noStrike" dirty="0">
                          <a:solidFill>
                            <a:schemeClr val="bg1"/>
                          </a:solidFill>
                          <a:effectLst/>
                          <a:latin typeface="+mn-lt"/>
                        </a:rPr>
                        <a:t>Leaped in mother’s womb-Lk. 1: 41</a:t>
                      </a: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2716000"/>
                  </a:ext>
                </a:extLst>
              </a:tr>
              <a:tr h="370840">
                <a:tc>
                  <a:txBody>
                    <a:bodyPr/>
                    <a:lstStyle/>
                    <a:p>
                      <a:pPr algn="l" fontAlgn="t"/>
                      <a:endParaRPr lang="en-US" sz="2200" b="0"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8161471"/>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790913"/>
                  </a:ext>
                </a:extLst>
              </a:tr>
              <a:tr h="370840">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081954"/>
                  </a:ext>
                </a:extLst>
              </a:tr>
              <a:tr h="344714">
                <a:tc>
                  <a:txBody>
                    <a:bodyPr/>
                    <a:lstStyle/>
                    <a:p>
                      <a:pPr algn="l" fontAlgn="t"/>
                      <a:endParaRPr lang="en-US" sz="2200" b="1" i="0" u="none" strike="noStrike" dirty="0">
                        <a:solidFill>
                          <a:srgbClr val="FFFF00"/>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endParaRPr lang="en-US" sz="2400" b="1" i="0" u="none" strike="noStrike" dirty="0">
                        <a:solidFill>
                          <a:schemeClr val="bg1"/>
                        </a:solidFill>
                        <a:effectLst/>
                        <a:latin typeface="+mn-lt"/>
                      </a:endParaRPr>
                    </a:p>
                  </a:txBody>
                  <a:tcPr marL="54864"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4963954"/>
                  </a:ext>
                </a:extLst>
              </a:tr>
            </a:tbl>
          </a:graphicData>
        </a:graphic>
      </p:graphicFrame>
      <p:sp>
        <p:nvSpPr>
          <p:cNvPr id="4" name="TextBox 3">
            <a:extLst>
              <a:ext uri="{FF2B5EF4-FFF2-40B4-BE49-F238E27FC236}">
                <a16:creationId xmlns:a16="http://schemas.microsoft.com/office/drawing/2014/main" id="{2949D6D5-A02C-4E7C-8686-F7EED0F78004}"/>
              </a:ext>
            </a:extLst>
          </p:cNvPr>
          <p:cNvSpPr txBox="1"/>
          <p:nvPr/>
        </p:nvSpPr>
        <p:spPr>
          <a:xfrm>
            <a:off x="133563" y="133564"/>
            <a:ext cx="6593807" cy="523220"/>
          </a:xfrm>
          <a:prstGeom prst="rect">
            <a:avLst/>
          </a:prstGeom>
          <a:noFill/>
        </p:spPr>
        <p:txBody>
          <a:bodyPr wrap="square" rtlCol="0">
            <a:spAutoFit/>
          </a:bodyPr>
          <a:lstStyle/>
          <a:p>
            <a:r>
              <a:rPr lang="en-US" sz="2800" b="1" dirty="0">
                <a:solidFill>
                  <a:schemeClr val="bg1"/>
                </a:solidFill>
              </a:rPr>
              <a:t>Soldiers of Christ—Birth of John the Baptist</a:t>
            </a:r>
          </a:p>
        </p:txBody>
      </p:sp>
      <p:sp>
        <p:nvSpPr>
          <p:cNvPr id="2" name="TextBox 1">
            <a:extLst>
              <a:ext uri="{FF2B5EF4-FFF2-40B4-BE49-F238E27FC236}">
                <a16:creationId xmlns:a16="http://schemas.microsoft.com/office/drawing/2014/main" id="{150FB2D2-2D5C-4B48-9534-F57CFE218218}"/>
              </a:ext>
            </a:extLst>
          </p:cNvPr>
          <p:cNvSpPr txBox="1"/>
          <p:nvPr/>
        </p:nvSpPr>
        <p:spPr>
          <a:xfrm>
            <a:off x="313151" y="2003162"/>
            <a:ext cx="11398685" cy="4893647"/>
          </a:xfrm>
          <a:prstGeom prst="rect">
            <a:avLst/>
          </a:prstGeom>
          <a:solidFill>
            <a:schemeClr val="tx1"/>
          </a:solidFill>
        </p:spPr>
        <p:txBody>
          <a:bodyPr wrap="square" rtlCol="0">
            <a:spAutoFit/>
          </a:bodyPr>
          <a:lstStyle/>
          <a:p>
            <a:pPr algn="just"/>
            <a:r>
              <a:rPr lang="en-US" sz="2400" b="1" i="0" u="none" strike="noStrike" baseline="0" dirty="0">
                <a:solidFill>
                  <a:schemeClr val="bg1"/>
                </a:solidFill>
              </a:rPr>
              <a:t> </a:t>
            </a:r>
            <a:endParaRPr lang="en-US" sz="2400" b="1" dirty="0">
              <a:solidFill>
                <a:schemeClr val="bg1"/>
              </a:solidFill>
            </a:endParaRPr>
          </a:p>
          <a:p>
            <a:pPr algn="just"/>
            <a:r>
              <a:rPr lang="en-US" sz="2400" b="1" i="0" u="none" strike="noStrike" baseline="0" dirty="0">
                <a:solidFill>
                  <a:schemeClr val="bg1"/>
                </a:solidFill>
              </a:rPr>
              <a:t>   </a:t>
            </a: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a:p>
            <a:pPr algn="just"/>
            <a:endParaRPr lang="en-US" sz="2400" b="1" i="0" u="none" strike="noStrike" baseline="0" dirty="0">
              <a:solidFill>
                <a:schemeClr val="bg1"/>
              </a:solidFill>
            </a:endParaRPr>
          </a:p>
          <a:p>
            <a:pPr algn="just"/>
            <a:endParaRPr lang="en-US" sz="2400" b="1" dirty="0">
              <a:solidFill>
                <a:schemeClr val="bg1"/>
              </a:solidFill>
            </a:endParaRPr>
          </a:p>
        </p:txBody>
      </p:sp>
    </p:spTree>
    <p:extLst>
      <p:ext uri="{BB962C8B-B14F-4D97-AF65-F5344CB8AC3E}">
        <p14:creationId xmlns:p14="http://schemas.microsoft.com/office/powerpoint/2010/main" val="4137966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2501</Words>
  <Application>Microsoft Office PowerPoint</Application>
  <PresentationFormat>Widescreen</PresentationFormat>
  <Paragraphs>650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19</cp:revision>
  <cp:lastPrinted>2022-02-20T22:34:25Z</cp:lastPrinted>
  <dcterms:created xsi:type="dcterms:W3CDTF">2022-01-02T19:06:09Z</dcterms:created>
  <dcterms:modified xsi:type="dcterms:W3CDTF">2022-02-20T22:46:16Z</dcterms:modified>
</cp:coreProperties>
</file>