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8514C-051B-44F9-A63B-D2314A047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ECF12-4FA6-4226-B6AD-1A2A55A26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30A35-50F6-4223-B729-82730FCE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058F5-4FAD-405F-A141-A316446B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4B419-D236-4081-B796-C64D9504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7B3571F1-25C0-4469-9A14-ECD268AB6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A6662-E49E-4309-B2DE-9BEA0F63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2B895-6AEE-4AC5-A2F6-1EB9868B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C4090-B1B8-4656-816B-D50D05A0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1013-7127-4BF8-A5B5-758397FF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D9926-8D7E-4F12-9A9B-6B1B85172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0578E-E378-47DA-8F33-04E60EA93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4B61C-6CC0-45FD-95E3-B44927B1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7B927-C3FF-45EC-8583-8CBC6EAE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A704B-5409-4AC0-BF6B-965026D7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F1D3-F29F-468B-B64F-5B11BDC8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75563-3F06-4CD5-B335-ECCEB0472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CC55-7D27-401C-8AEE-E2FF813D1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C70F9-D9BE-4C39-89DA-8875B3FD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7BD7D-9A77-41B3-A79A-FBE3873E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23516-03CD-4653-A928-66818F72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27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0A4D-39D1-4984-B503-C776E646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C7A72-41C0-44E9-8E42-F8F270FA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EDBEB-06FA-484D-AE05-EAC7C49B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D70A7-4EB8-4538-8272-5B523A29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7B55B-C892-4799-B483-930E03C2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5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A9D7A-CB40-405B-9113-BDFBF37A8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1409B-5250-426B-824F-27B654358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31B53-362A-4584-87E3-E2A617D5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26863-FA55-40D7-8C4C-4F4BEF36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F1DA0-86B0-4D74-9FB7-4AE0B37E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38336BF-B610-4FAD-9C0C-3FBFBE66A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B074-C7C6-49CA-8D28-558B4C69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59" y="1560442"/>
            <a:ext cx="11812398" cy="529755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2pPr>
            <a:lvl3pPr marL="914400" indent="-228600"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7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38D219F-F95A-43FA-B7E1-2AAE12438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B074-C7C6-49CA-8D28-558B4C69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59" y="1560442"/>
            <a:ext cx="11812398" cy="529755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2pPr>
            <a:lvl3pPr marL="914400" indent="-228600"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4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5826AF1-082C-493E-8D37-9FB7BC086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B074-C7C6-49CA-8D28-558B4C69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59" y="1560442"/>
            <a:ext cx="11812398" cy="529755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2pPr>
            <a:lvl3pPr marL="914400" indent="-228600"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2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2DCEE01-1FE6-4CB3-8C8B-FA52ABA78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B074-C7C6-49CA-8D28-558B4C69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59" y="2247900"/>
            <a:ext cx="11812398" cy="461009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2pPr>
            <a:lvl3pPr marL="914400" indent="-228600"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1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8C11-807D-4D55-BBDB-7B5F8A450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BFEC2-9416-4FE6-BCE9-F88ACAB9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E367-7569-4A17-9D94-3544D120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BD77B-9D75-4A39-9795-FE6B0949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94C98-E884-4ECB-9679-BC227317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7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C80-BB74-43EF-9BC2-1E37A9F2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FD3C-84F9-4E6B-B660-B611B0446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D67C0-FD83-4682-A7D8-12BFA6EE1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1DCA9-D033-43EB-9021-3A8D0643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D415B-EEAD-4A1C-8B9F-4A1D143D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BFDCC-19E0-4453-98F3-573D4558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E7CA-ECC9-42D2-ADB9-A14E9086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BA01-CF2B-42F8-A261-0B7ED7DAF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42694-B9D1-494F-8798-CCE508B5A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4F236-B08E-4061-908D-3E9A07F5B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F5B84-21A8-4348-A7D2-9BAF48A8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C33A2-89B7-444C-86E4-58D06868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49872-B380-4511-8D86-26866DC1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28EAF-8C3D-4C7B-BD93-3079BC74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1250-FBA6-402B-87B0-1ED6F06A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563F-3494-4288-B1B3-5C8F1FD4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B7932-CBD3-4355-AB10-4E1762A8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3D83C-911B-4FFA-AE32-A010D79F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C57EB-A060-4B21-A494-4C6393A5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DFA0-C27C-4F41-846C-FF5E02A20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B2E29-0F14-4657-8E40-D05C6D911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30CC1-EFFA-4101-BC8D-59B83D85080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8D24B-20BB-4E02-9FA5-600A54696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72922-02D3-4E81-99D3-C4779EC1D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A3171-BDCE-4D82-8491-AFE72DF06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6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0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ACFB6-ABFD-4069-B9E0-09F055DE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must understand “holy” from God’s perspective</a:t>
            </a:r>
          </a:p>
          <a:p>
            <a:pPr lvl="1"/>
            <a:r>
              <a:rPr lang="en-US" dirty="0"/>
              <a:t>God called a certain “ground” = “holy” (Ex. 3:5) </a:t>
            </a:r>
          </a:p>
          <a:p>
            <a:pPr lvl="2"/>
            <a:r>
              <a:rPr lang="en-US" dirty="0"/>
              <a:t>Why?  Ground is just ground!  Isn’t all ground the same?  What made that ground holy?</a:t>
            </a:r>
          </a:p>
          <a:p>
            <a:pPr lvl="1"/>
            <a:r>
              <a:rPr lang="en-US" dirty="0"/>
              <a:t>God called a certain “day” = “holy” (Ex. 16:23; 20:8) – WHY?</a:t>
            </a:r>
          </a:p>
          <a:p>
            <a:pPr lvl="1"/>
            <a:r>
              <a:rPr lang="en-US" dirty="0"/>
              <a:t>God called a certain “garment” = “holy” (Ex. 28:2, 4) – WHY?</a:t>
            </a:r>
          </a:p>
          <a:p>
            <a:pPr lvl="1"/>
            <a:r>
              <a:rPr lang="en-US" dirty="0"/>
              <a:t>God called certain “furnishings” = “holy” (1 Kgs. 8:4; 2 Chron. 35:3) – WHY?</a:t>
            </a:r>
          </a:p>
          <a:p>
            <a:pPr lvl="1"/>
            <a:r>
              <a:rPr lang="en-US" dirty="0"/>
              <a:t>God called a certain “bread” = “holy” (1 Sam. 21:4) – WHY?</a:t>
            </a:r>
          </a:p>
          <a:p>
            <a:pPr lvl="1"/>
            <a:r>
              <a:rPr lang="en-US" dirty="0"/>
              <a:t>What made these seemingly ordinary things “HOLY”?</a:t>
            </a:r>
          </a:p>
          <a:p>
            <a:pPr lvl="2"/>
            <a:r>
              <a:rPr lang="en-US" dirty="0"/>
              <a:t>GOD!  God’s presence, God’s proclamation and God’s purpose made them HOLY!</a:t>
            </a:r>
          </a:p>
          <a:p>
            <a:r>
              <a:rPr lang="en-US" dirty="0"/>
              <a:t>We must understand “unholy” or “profane” from God’s perspective</a:t>
            </a:r>
          </a:p>
          <a:p>
            <a:pPr lvl="1"/>
            <a:r>
              <a:rPr lang="en-US" dirty="0"/>
              <a:t>There is great danger in not respecting that which is holy!</a:t>
            </a:r>
          </a:p>
          <a:p>
            <a:pPr lvl="1"/>
            <a:r>
              <a:rPr lang="en-US" dirty="0"/>
              <a:t>To treat “holy” things as common things is “profanity”</a:t>
            </a:r>
          </a:p>
          <a:p>
            <a:pPr lvl="1"/>
            <a:r>
              <a:rPr lang="en-US" dirty="0"/>
              <a:t>God takes very seriously making a distinction between holy &amp; profane (Ezek. 22:26)</a:t>
            </a:r>
          </a:p>
          <a:p>
            <a:pPr lvl="1"/>
            <a:r>
              <a:rPr lang="en-US" dirty="0"/>
              <a:t>God takes very seriously treating holy things as common (2 Sam. 6:1-7 + Num. 4:15)</a:t>
            </a:r>
          </a:p>
          <a:p>
            <a:pPr lvl="1"/>
            <a:r>
              <a:rPr lang="en-US" dirty="0"/>
              <a:t>If I do not distinguish between the holy and profane, I will not see God (Heb. 12:14)!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AEEDE8-EAA6-467F-B2FE-A06A053999A4}"/>
              </a:ext>
            </a:extLst>
          </p:cNvPr>
          <p:cNvSpPr/>
          <p:nvPr/>
        </p:nvSpPr>
        <p:spPr>
          <a:xfrm>
            <a:off x="10676467" y="6714067"/>
            <a:ext cx="143933" cy="1439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ACFB6-ABFD-4069-B9E0-09F055DE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Bible makes very clear that God’s church is holy (1 Pet. 2:9; 1 Cor. 3:16-17; Eph. 2:19-22; 5:25-27)</a:t>
            </a:r>
          </a:p>
          <a:p>
            <a:r>
              <a:rPr lang="en-US" dirty="0"/>
              <a:t>But wait a minute!</a:t>
            </a:r>
          </a:p>
          <a:p>
            <a:pPr lvl="1"/>
            <a:r>
              <a:rPr lang="en-US" dirty="0"/>
              <a:t>Most people say that “a church is a church”!  Aren’t all churches the same?</a:t>
            </a:r>
          </a:p>
          <a:p>
            <a:pPr lvl="1"/>
            <a:r>
              <a:rPr lang="en-US" dirty="0"/>
              <a:t>Isn’t one church as good as another church?  Does it really matter which church?</a:t>
            </a:r>
          </a:p>
          <a:p>
            <a:pPr lvl="1"/>
            <a:r>
              <a:rPr lang="en-US" dirty="0"/>
              <a:t>What would make God’s church holy (set apart)?</a:t>
            </a:r>
          </a:p>
          <a:p>
            <a:r>
              <a:rPr lang="en-US" dirty="0"/>
              <a:t>God’s church is set apart as His holy church by:</a:t>
            </a:r>
          </a:p>
          <a:p>
            <a:pPr lvl="1"/>
            <a:r>
              <a:rPr lang="en-US" dirty="0"/>
              <a:t>God’s presence</a:t>
            </a:r>
          </a:p>
          <a:p>
            <a:pPr lvl="1"/>
            <a:r>
              <a:rPr lang="en-US" dirty="0"/>
              <a:t>God’s proclamation </a:t>
            </a:r>
          </a:p>
          <a:p>
            <a:pPr lvl="1"/>
            <a:r>
              <a:rPr lang="en-US" dirty="0"/>
              <a:t>God’s purpose</a:t>
            </a:r>
          </a:p>
          <a:p>
            <a:pPr lvl="1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3A6EF8-EE03-400E-B4A4-A8091FBF7BAA}"/>
              </a:ext>
            </a:extLst>
          </p:cNvPr>
          <p:cNvSpPr/>
          <p:nvPr/>
        </p:nvSpPr>
        <p:spPr>
          <a:xfrm>
            <a:off x="10676467" y="6714067"/>
            <a:ext cx="143933" cy="1439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ACFB6-ABFD-4069-B9E0-09F055DE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we suggest that all churches are the same and just as good as another:</a:t>
            </a:r>
          </a:p>
          <a:p>
            <a:pPr lvl="1"/>
            <a:r>
              <a:rPr lang="en-US" dirty="0"/>
              <a:t>We are not making a distinction between the holy and profane</a:t>
            </a:r>
          </a:p>
          <a:p>
            <a:pPr lvl="1"/>
            <a:r>
              <a:rPr lang="en-US" dirty="0"/>
              <a:t>We are profaning the church of our Lord and treating it as a common thing</a:t>
            </a:r>
          </a:p>
          <a:p>
            <a:pPr lvl="1"/>
            <a:r>
              <a:rPr lang="en-US" dirty="0"/>
              <a:t>We thus treat as common and profane:</a:t>
            </a:r>
          </a:p>
          <a:p>
            <a:pPr lvl="2"/>
            <a:r>
              <a:rPr lang="en-US" sz="2200" dirty="0"/>
              <a:t>The purpose of God (Eph. 3:10-11)</a:t>
            </a:r>
          </a:p>
          <a:p>
            <a:pPr lvl="2"/>
            <a:r>
              <a:rPr lang="en-US" sz="2200" dirty="0"/>
              <a:t>The promise of Jesus (Matt. 16:18-19)</a:t>
            </a:r>
          </a:p>
          <a:p>
            <a:pPr lvl="2"/>
            <a:r>
              <a:rPr lang="en-US" sz="2200" dirty="0"/>
              <a:t>The prayer of Jesus (John 17:20-21)</a:t>
            </a:r>
          </a:p>
          <a:p>
            <a:pPr lvl="2"/>
            <a:r>
              <a:rPr lang="en-US" sz="2200" dirty="0"/>
              <a:t>The purchasing blood of Jesus (Acts 20:28)</a:t>
            </a:r>
          </a:p>
          <a:p>
            <a:pPr lvl="2"/>
            <a:r>
              <a:rPr lang="en-US" sz="2200" dirty="0"/>
              <a:t>The power of the Holy Spirit (Mark 9:1; Luke 24:49; Acts 1:8; 2:1-47)</a:t>
            </a:r>
          </a:p>
          <a:p>
            <a:pPr lvl="2"/>
            <a:r>
              <a:rPr lang="en-US" sz="2200" dirty="0"/>
              <a:t>The plain words of God (Eph. 4:4)</a:t>
            </a:r>
          </a:p>
          <a:p>
            <a:pPr lvl="1"/>
            <a:r>
              <a:rPr lang="en-US" dirty="0"/>
              <a:t>We will not see Him (Heb. 12:14)!</a:t>
            </a:r>
          </a:p>
          <a:p>
            <a:pPr lvl="1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F867A6-D8B6-4D40-A3B3-66874314C230}"/>
              </a:ext>
            </a:extLst>
          </p:cNvPr>
          <p:cNvSpPr/>
          <p:nvPr/>
        </p:nvSpPr>
        <p:spPr>
          <a:xfrm>
            <a:off x="10676467" y="6714067"/>
            <a:ext cx="143933" cy="1439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8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ACFB6-ABFD-4069-B9E0-09F055DE4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59" y="1560442"/>
            <a:ext cx="11812398" cy="5173733"/>
          </a:xfrm>
        </p:spPr>
        <p:txBody>
          <a:bodyPr>
            <a:normAutofit/>
          </a:bodyPr>
          <a:lstStyle/>
          <a:p>
            <a:r>
              <a:rPr lang="en-US" dirty="0"/>
              <a:t>The Bible makes very clear that God’s worship is holy (1 Pet. 2:5; Psa. 96:9; 29:2; 1 Chron. 16:29)</a:t>
            </a:r>
          </a:p>
          <a:p>
            <a:r>
              <a:rPr lang="en-US" dirty="0"/>
              <a:t>But wait a minute!</a:t>
            </a:r>
          </a:p>
          <a:p>
            <a:pPr lvl="1"/>
            <a:r>
              <a:rPr lang="en-US" dirty="0"/>
              <a:t>Most people say that “worship is worship”!  Aren’t all worships the same?</a:t>
            </a:r>
          </a:p>
          <a:p>
            <a:pPr lvl="1"/>
            <a:r>
              <a:rPr lang="en-US" dirty="0"/>
              <a:t>Isn’t one worship as good as another worship?  Does it really matter how you worship?</a:t>
            </a:r>
          </a:p>
          <a:p>
            <a:pPr lvl="1"/>
            <a:r>
              <a:rPr lang="en-US" dirty="0"/>
              <a:t>What would make God’s worship holy (set apart)?</a:t>
            </a:r>
          </a:p>
          <a:p>
            <a:r>
              <a:rPr lang="en-US" dirty="0"/>
              <a:t>God’s worship is set apart as holy worship by His presence, His proclamation and His purpose!</a:t>
            </a:r>
          </a:p>
          <a:p>
            <a:pPr lvl="1"/>
            <a:r>
              <a:rPr lang="en-US" dirty="0"/>
              <a:t>Ask Nadab and Abihu if it matters how we worship (Lev. 10:1-3)</a:t>
            </a:r>
          </a:p>
          <a:p>
            <a:pPr lvl="1"/>
            <a:r>
              <a:rPr lang="en-US" dirty="0"/>
              <a:t>God rejected their worship because it was unauthorized/profane worship</a:t>
            </a:r>
          </a:p>
          <a:p>
            <a:pPr lvl="1"/>
            <a:r>
              <a:rPr lang="en-US" dirty="0"/>
              <a:t>Ask Jesus if it matters how we worship (John 4:23-24; Matt. 15:8-9)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1E7AAD-425B-44B5-9958-57532B79C5CC}"/>
              </a:ext>
            </a:extLst>
          </p:cNvPr>
          <p:cNvSpPr/>
          <p:nvPr/>
        </p:nvSpPr>
        <p:spPr>
          <a:xfrm>
            <a:off x="10676467" y="6714067"/>
            <a:ext cx="143933" cy="1439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ACFB6-ABFD-4069-B9E0-09F055DE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we suggest that all worship is the same and just as good as another :</a:t>
            </a:r>
          </a:p>
          <a:p>
            <a:pPr lvl="1"/>
            <a:r>
              <a:rPr lang="en-US" dirty="0"/>
              <a:t>We are not making a distinction between the holy and profane</a:t>
            </a:r>
          </a:p>
          <a:p>
            <a:pPr lvl="1"/>
            <a:r>
              <a:rPr lang="en-US" dirty="0"/>
              <a:t>We are profaning the worship of our Lord and treating it as a common thing</a:t>
            </a:r>
          </a:p>
          <a:p>
            <a:pPr lvl="1"/>
            <a:r>
              <a:rPr lang="en-US" dirty="0"/>
              <a:t>We thus treat as common and profane:</a:t>
            </a:r>
          </a:p>
          <a:p>
            <a:pPr lvl="2"/>
            <a:r>
              <a:rPr lang="en-US" sz="2200" dirty="0"/>
              <a:t>The body and blood of Jesus (1 Cor. 11:23-29)</a:t>
            </a:r>
          </a:p>
          <a:p>
            <a:pPr lvl="2"/>
            <a:r>
              <a:rPr lang="en-US" sz="2200" dirty="0"/>
              <a:t>The sacrifice and praise of our lips in song (Heb. 13:15; Eph. 5:19)</a:t>
            </a:r>
          </a:p>
          <a:p>
            <a:pPr lvl="2"/>
            <a:r>
              <a:rPr lang="en-US" sz="2200" dirty="0"/>
              <a:t>The loving, sacrificial gifts to the Lord (2 Cor. 8:1-12; 9:6-8)</a:t>
            </a:r>
          </a:p>
          <a:p>
            <a:pPr lvl="2"/>
            <a:r>
              <a:rPr lang="en-US" sz="2200" dirty="0"/>
              <a:t>The proclamation of God’s holy Word (2 Tim. 4:1-2)</a:t>
            </a:r>
          </a:p>
          <a:p>
            <a:pPr lvl="2"/>
            <a:r>
              <a:rPr lang="en-US" sz="2200" dirty="0"/>
              <a:t>The precious avenue of prayer (Acts 4:31; 12:5; Col. 4:2)</a:t>
            </a:r>
          </a:p>
          <a:p>
            <a:pPr lvl="1"/>
            <a:r>
              <a:rPr lang="en-US" dirty="0"/>
              <a:t>We will not see Him (Heb. 12:14)!</a:t>
            </a:r>
          </a:p>
          <a:p>
            <a:r>
              <a:rPr lang="en-US" dirty="0"/>
              <a:t>Worship to God is holy because:</a:t>
            </a:r>
          </a:p>
          <a:p>
            <a:pPr lvl="1"/>
            <a:r>
              <a:rPr lang="en-US" dirty="0"/>
              <a:t>It is a holy God being worshiped (Psa. 99:5, 9)</a:t>
            </a:r>
          </a:p>
          <a:p>
            <a:pPr lvl="1"/>
            <a:r>
              <a:rPr lang="en-US" dirty="0"/>
              <a:t>By a holy people (1 Pet. 2:5, 9)</a:t>
            </a:r>
          </a:p>
          <a:p>
            <a:pPr lvl="1"/>
            <a:r>
              <a:rPr lang="en-US" dirty="0"/>
              <a:t>In holy ways prescribed by God (Psa. 96:9; 29:2; Matt. 15:8-9)</a:t>
            </a:r>
          </a:p>
          <a:p>
            <a:pPr lvl="1"/>
            <a:r>
              <a:rPr lang="en-US" dirty="0"/>
              <a:t>To the holy face of God (Psa. 29:1; 1 Chron. 16:28)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0B42E5-7103-4904-BE2E-D6F08BFE9936}"/>
              </a:ext>
            </a:extLst>
          </p:cNvPr>
          <p:cNvSpPr/>
          <p:nvPr/>
        </p:nvSpPr>
        <p:spPr>
          <a:xfrm>
            <a:off x="10676467" y="6714067"/>
            <a:ext cx="143933" cy="1439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77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8ACFB6-ABFD-4069-B9E0-09F055DE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You must believe that Jesus Christ is God’s Son – Acts 16:31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repent of your sins and turn to God – Acts 17:30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confess your faith in Jesus Christ – Acts 8:36-38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be immersed into Christ – Acts 22:16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walk the path of holiness each day – 2 Peter 3:11-14</a:t>
            </a:r>
          </a:p>
        </p:txBody>
      </p:sp>
    </p:spTree>
    <p:extLst>
      <p:ext uri="{BB962C8B-B14F-4D97-AF65-F5344CB8AC3E}">
        <p14:creationId xmlns:p14="http://schemas.microsoft.com/office/powerpoint/2010/main" val="825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882</Words>
  <Application>Microsoft Office PowerPoint</Application>
  <PresentationFormat>Widescreen</PresentationFormat>
  <Paragraphs>67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</cp:revision>
  <dcterms:created xsi:type="dcterms:W3CDTF">2022-02-18T23:58:12Z</dcterms:created>
  <dcterms:modified xsi:type="dcterms:W3CDTF">2022-02-20T13:42:39Z</dcterms:modified>
</cp:coreProperties>
</file>