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1884" r:id="rId3"/>
    <p:sldId id="1872" r:id="rId4"/>
    <p:sldId id="1885" r:id="rId5"/>
    <p:sldId id="1886" r:id="rId6"/>
    <p:sldId id="1867" r:id="rId7"/>
    <p:sldId id="1894" r:id="rId8"/>
    <p:sldId id="1887" r:id="rId9"/>
    <p:sldId id="1893" r:id="rId10"/>
    <p:sldId id="1895" r:id="rId11"/>
    <p:sldId id="1896" r:id="rId12"/>
    <p:sldId id="1891" r:id="rId13"/>
    <p:sldId id="1897" r:id="rId14"/>
    <p:sldId id="1881" r:id="rId15"/>
    <p:sldId id="1898" r:id="rId16"/>
    <p:sldId id="1899" r:id="rId17"/>
    <p:sldId id="1900" r:id="rId18"/>
    <p:sldId id="1901" r:id="rId19"/>
    <p:sldId id="1902" r:id="rId20"/>
    <p:sldId id="1903" r:id="rId21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1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4819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559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055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842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13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6220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4900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2435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7423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579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86114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663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11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4249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179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0698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022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652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982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Seventeen--Part Two of Genesis Study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November-January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F91CF-C77C-41D8-8751-D53F24EF0993}"/>
              </a:ext>
            </a:extLst>
          </p:cNvPr>
          <p:cNvSpPr txBox="1"/>
          <p:nvPr/>
        </p:nvSpPr>
        <p:spPr>
          <a:xfrm>
            <a:off x="4281054" y="1620039"/>
            <a:ext cx="3629891" cy="4862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Second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double money and honey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Judah told Jacob he would be security for Benjamin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Feast given for brothers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Benjamin given 5X the food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Simeon kept by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Got grain left Egypt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Found money in bags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4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F91CF-C77C-41D8-8751-D53F24EF0993}"/>
              </a:ext>
            </a:extLst>
          </p:cNvPr>
          <p:cNvSpPr txBox="1"/>
          <p:nvPr/>
        </p:nvSpPr>
        <p:spPr>
          <a:xfrm>
            <a:off x="4281054" y="1620039"/>
            <a:ext cx="3629891" cy="4862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Second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double money and honey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Judah told Jacob he would be security for Benjamin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Feast given for brothers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Benjamin given 5X the food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Left Egypt, money in bags and with Joseph’s cup in Benji bag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back to Egypt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Simeon kept by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Got grain left Egypt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Found money in bags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703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F91CF-C77C-41D8-8751-D53F24EF0993}"/>
              </a:ext>
            </a:extLst>
          </p:cNvPr>
          <p:cNvSpPr txBox="1"/>
          <p:nvPr/>
        </p:nvSpPr>
        <p:spPr>
          <a:xfrm>
            <a:off x="4281054" y="1620039"/>
            <a:ext cx="3629891" cy="4862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Second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double money and honey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Judah told Jacob he would be security for Benjamin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Feast given for brothers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Benjamin given 5X the food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Left Egypt, money in bags and with Joseph’s cup in Benji bag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back to Egypt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D66339-678B-43AC-8929-FAC7C2F942B3}"/>
              </a:ext>
            </a:extLst>
          </p:cNvPr>
          <p:cNvSpPr txBox="1"/>
          <p:nvPr/>
        </p:nvSpPr>
        <p:spPr>
          <a:xfrm>
            <a:off x="8128019" y="1620039"/>
            <a:ext cx="3629891" cy="4862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Third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Simeon kept by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Got grain left Egypt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Found money in bags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83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F91CF-C77C-41D8-8751-D53F24EF0993}"/>
              </a:ext>
            </a:extLst>
          </p:cNvPr>
          <p:cNvSpPr txBox="1"/>
          <p:nvPr/>
        </p:nvSpPr>
        <p:spPr>
          <a:xfrm>
            <a:off x="4281054" y="1620039"/>
            <a:ext cx="3629891" cy="4862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Second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double money and honey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Judah told Jacob he would be security for Benjamin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Feast given for brothers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Benjamin given 5X the food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Left Egypt, money in bags and with Joseph’s cup in Benji bag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back to Egypt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D66339-678B-43AC-8929-FAC7C2F942B3}"/>
              </a:ext>
            </a:extLst>
          </p:cNvPr>
          <p:cNvSpPr txBox="1"/>
          <p:nvPr/>
        </p:nvSpPr>
        <p:spPr>
          <a:xfrm>
            <a:off x="8128019" y="1620039"/>
            <a:ext cx="3629891" cy="4862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Third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Room is emptied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“I am Joseph”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“Is my father alive?”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Simeon kept by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Got grain left Egypt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Found money in bags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72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105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  <a:endParaRPr lang="en-US" sz="2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5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2010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appeared to Jacob; do not fear, go to Egypt, great nation in a great land</a:t>
            </a:r>
            <a:endParaRPr lang="en-US" sz="2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90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appeared to Jacob; do not fear, go to Egypt, great nation in a great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Jacob, age 130 appears before Pharaoh</a:t>
            </a:r>
            <a:endParaRPr lang="en-US" sz="2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18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3513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appeared to Jacob; do not fear, go to Egypt, great nation in a great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Jacob, age 130 appears before Pharaoh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blesses his children (Gen. 49); then dies and taken and buried in the Promised Land</a:t>
            </a:r>
            <a:endParaRPr lang="en-US" sz="2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8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4057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appeared to Jacob; do not fear, go to Egypt, great nation in a great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Jacob, age 130 appears before Pharaoh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blesses his children (Gen. 49); then dies and taken and buried in the Promised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assures his brothers’ security “God sent me…”</a:t>
            </a:r>
            <a:endParaRPr lang="en-US" sz="2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97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appeared to Jacob; do not fear, go to Egypt, great nation in a great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Jacob, age 130 appears before Pharaoh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blesses his children (Gen. 49); then dies and taken and buried in the Promised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assures his brothers’ security “God sent me…”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provision made for his bones 430 years later</a:t>
            </a:r>
            <a:endParaRPr lang="en-US" sz="2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03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Joseph’s Lifeline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Born six years before Jacob left Laban to return home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when he first came to Promised Land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17 when sold as slave</a:t>
            </a:r>
          </a:p>
        </p:txBody>
      </p:sp>
    </p:spTree>
    <p:extLst>
      <p:ext uri="{BB962C8B-B14F-4D97-AF65-F5344CB8AC3E}">
        <p14:creationId xmlns:p14="http://schemas.microsoft.com/office/powerpoint/2010/main" val="1697569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Jacob/Israel Brought into Egypt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478920"/>
            <a:ext cx="11260080" cy="519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tells Pharaoh of his brothers and father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Pharaoh: “Bring them here; carts provided; best land given”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appeared to Jacob; do not fear, go to Egypt, great nation in a great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Jacob, age 130 appears before Pharaoh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blesses his children (Gen. 49); then dies and taken and buried in the Promised Land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assures his brothers’ security “God sent me…”</a:t>
            </a:r>
          </a:p>
          <a:p>
            <a:pPr marL="519113" indent="-409575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provision made for his bones 430 years later</a:t>
            </a:r>
          </a:p>
          <a:p>
            <a:pPr marL="109538" algn="ctr">
              <a:spcAft>
                <a:spcPts val="1000"/>
              </a:spcAft>
              <a:buClr>
                <a:schemeClr val="bg1"/>
              </a:buClr>
            </a:pPr>
            <a:r>
              <a:rPr lang="en-US" sz="3000" b="1" dirty="0">
                <a:solidFill>
                  <a:srgbClr val="FFFF00"/>
                </a:solidFill>
              </a:rPr>
              <a:t>Another king arose, forgot Joseph, bondage—(cont. in Exo.)</a:t>
            </a:r>
          </a:p>
        </p:txBody>
      </p:sp>
    </p:spTree>
    <p:extLst>
      <p:ext uri="{BB962C8B-B14F-4D97-AF65-F5344CB8AC3E}">
        <p14:creationId xmlns:p14="http://schemas.microsoft.com/office/powerpoint/2010/main" val="618295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Joseph’s Lifeline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Born six years before Jacob left Laban to return home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when he first came to Promised Land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17 when sold as slave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first in Potiphar’s house, then Pharaoh’s prison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30 when he interpreted Pharaoh’s dream</a:t>
            </a:r>
          </a:p>
        </p:txBody>
      </p:sp>
    </p:spTree>
    <p:extLst>
      <p:ext uri="{BB962C8B-B14F-4D97-AF65-F5344CB8AC3E}">
        <p14:creationId xmlns:p14="http://schemas.microsoft.com/office/powerpoint/2010/main" val="61344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Joseph’s Lifeline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Born six years before Jacob left Laban to return home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when he first came to Promised Land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17 when sold as slave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first in Potiphar’s house, then Pharaoh’s prison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30 when he interpreted Pharaoh’s dream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 charge of gathering and storing grain in seven years of plenty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brothers came to Egypt in second year of famine</a:t>
            </a:r>
          </a:p>
        </p:txBody>
      </p:sp>
    </p:spTree>
    <p:extLst>
      <p:ext uri="{BB962C8B-B14F-4D97-AF65-F5344CB8AC3E}">
        <p14:creationId xmlns:p14="http://schemas.microsoft.com/office/powerpoint/2010/main" val="100908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Joseph’s Lifeline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Born six years before Jacob left Laban to return home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when he first came to Promised Land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17 when sold as slave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first in Potiphar’s house, then Pharaoh’s prison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30 when he interpreted Pharaoh’s dream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 charge of gathering and storing grain in seven years of plenty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His brothers came to Egypt in second year of famine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39 when they came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died at age 110</a:t>
            </a:r>
          </a:p>
        </p:txBody>
      </p:sp>
    </p:spTree>
    <p:extLst>
      <p:ext uri="{BB962C8B-B14F-4D97-AF65-F5344CB8AC3E}">
        <p14:creationId xmlns:p14="http://schemas.microsoft.com/office/powerpoint/2010/main" val="325643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</p:spTree>
    <p:extLst>
      <p:ext uri="{BB962C8B-B14F-4D97-AF65-F5344CB8AC3E}">
        <p14:creationId xmlns:p14="http://schemas.microsoft.com/office/powerpoint/2010/main" val="473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30162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0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Simeon kept by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Got grain left Egypt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Found money in bags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19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His Brothers United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F91CF-C77C-41D8-8751-D53F24EF0993}"/>
              </a:ext>
            </a:extLst>
          </p:cNvPr>
          <p:cNvSpPr txBox="1"/>
          <p:nvPr/>
        </p:nvSpPr>
        <p:spPr>
          <a:xfrm>
            <a:off x="4281054" y="1620039"/>
            <a:ext cx="3629891" cy="47397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Second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double money and honey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Judah told Jacob he would be security for Benjamin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10AA-5D06-4F7E-98CE-F79CF16E6AD7}"/>
              </a:ext>
            </a:extLst>
          </p:cNvPr>
          <p:cNvSpPr txBox="1"/>
          <p:nvPr/>
        </p:nvSpPr>
        <p:spPr>
          <a:xfrm>
            <a:off x="424879" y="1607788"/>
            <a:ext cx="3629891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First Visit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Brought before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They bowed before him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Accused to be spies,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“Do not come back without young brother”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Simeon kept by Joseph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Got grain left Egypt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2200" b="1" dirty="0"/>
              <a:t>Found money in bags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30188" indent="-230188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0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9727</TotalTime>
  <Words>1214</Words>
  <Application>Microsoft Office PowerPoint</Application>
  <PresentationFormat>Widescreen</PresentationFormat>
  <Paragraphs>230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Office Theme</vt:lpstr>
      <vt:lpstr> Survey of Genesis  Lesson Seventeen--Part Two of Genesis Study  Palm Beach Lakes </vt:lpstr>
      <vt:lpstr>Joseph’s Lifeline</vt:lpstr>
      <vt:lpstr>Joseph’s Lifeline</vt:lpstr>
      <vt:lpstr>Joseph’s Lifeline</vt:lpstr>
      <vt:lpstr>Joseph’s Lifeline</vt:lpstr>
      <vt:lpstr>Joseph and His Brothers United</vt:lpstr>
      <vt:lpstr>Joseph and His Brothers United</vt:lpstr>
      <vt:lpstr>Joseph and His Brothers United</vt:lpstr>
      <vt:lpstr>Joseph and His Brothers United</vt:lpstr>
      <vt:lpstr>Joseph and His Brothers United</vt:lpstr>
      <vt:lpstr>Joseph and His Brothers United</vt:lpstr>
      <vt:lpstr>Joseph and His Brothers United</vt:lpstr>
      <vt:lpstr>Joseph and His Brothers United</vt:lpstr>
      <vt:lpstr>Jacob/Israel Brought into Egypt</vt:lpstr>
      <vt:lpstr>Jacob/Israel Brought into Egypt</vt:lpstr>
      <vt:lpstr>Jacob/Israel Brought into Egypt</vt:lpstr>
      <vt:lpstr>Jacob/Israel Brought into Egypt</vt:lpstr>
      <vt:lpstr>Jacob/Israel Brought into Egypt</vt:lpstr>
      <vt:lpstr>Jacob/Israel Brought into Egypt</vt:lpstr>
      <vt:lpstr>Jacob/Israel Brought into Egypt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169</cp:revision>
  <cp:lastPrinted>2022-01-16T12:12:10Z</cp:lastPrinted>
  <dcterms:modified xsi:type="dcterms:W3CDTF">2022-01-23T13:54:03Z</dcterms:modified>
</cp:coreProperties>
</file>