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1884" r:id="rId3"/>
    <p:sldId id="1872" r:id="rId4"/>
    <p:sldId id="1885" r:id="rId5"/>
    <p:sldId id="1886" r:id="rId6"/>
    <p:sldId id="1867" r:id="rId7"/>
    <p:sldId id="1894" r:id="rId8"/>
    <p:sldId id="1887" r:id="rId9"/>
    <p:sldId id="1893" r:id="rId10"/>
    <p:sldId id="1895" r:id="rId11"/>
    <p:sldId id="1896" r:id="rId12"/>
    <p:sldId id="1891" r:id="rId13"/>
    <p:sldId id="1897" r:id="rId14"/>
    <p:sldId id="1881" r:id="rId15"/>
    <p:sldId id="1898" r:id="rId16"/>
    <p:sldId id="1899" r:id="rId17"/>
    <p:sldId id="1900" r:id="rId18"/>
    <p:sldId id="1901" r:id="rId19"/>
    <p:sldId id="1902" r:id="rId20"/>
    <p:sldId id="1903" r:id="rId21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6CB"/>
    <a:srgbClr val="FADDCA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1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48192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1559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4055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8426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13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62200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49001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24356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74232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579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986114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1663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811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74249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8179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0698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5022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652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9829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br>
              <a:rPr lang="en-US" sz="6000" b="1" dirty="0"/>
            </a:br>
            <a:r>
              <a:rPr lang="en-US" sz="6000" b="1" dirty="0"/>
              <a:t>Survey of Genesis</a:t>
            </a:r>
            <a:br>
              <a:rPr lang="en-US" sz="6000" b="1" dirty="0"/>
            </a:br>
            <a:br>
              <a:rPr lang="en-US" sz="3200" b="1" dirty="0"/>
            </a:br>
            <a:r>
              <a:rPr lang="en-US" sz="2800" b="1" dirty="0"/>
              <a:t>Lesson Seventeen--Part Two of Genesis Study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4400" b="1" dirty="0"/>
              <a:t>Palm Beach Lakes</a:t>
            </a:r>
            <a:br>
              <a:rPr lang="en-US" sz="5400" b="1" dirty="0"/>
            </a:br>
            <a:endParaRPr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November-January 2022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His Brothers United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0F91CF-C77C-41D8-8751-D53F24EF0993}"/>
              </a:ext>
            </a:extLst>
          </p:cNvPr>
          <p:cNvSpPr txBox="1"/>
          <p:nvPr/>
        </p:nvSpPr>
        <p:spPr>
          <a:xfrm>
            <a:off x="4281054" y="1620039"/>
            <a:ext cx="3629891" cy="48628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Second Visit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double money and honey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Judah told Jacob he would be security for Benjamin 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before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Feast given for brothers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Benjamin given 5X the food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3F10AA-5D06-4F7E-98CE-F79CF16E6AD7}"/>
              </a:ext>
            </a:extLst>
          </p:cNvPr>
          <p:cNvSpPr txBox="1"/>
          <p:nvPr/>
        </p:nvSpPr>
        <p:spPr>
          <a:xfrm>
            <a:off x="424879" y="1607788"/>
            <a:ext cx="3629891" cy="48013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First Visit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before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They bowed before him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Accused to be spies,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“Do not come back without young brother”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Simeon kept by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Got grain left Egypt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Found money in bags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48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His Brothers United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0F91CF-C77C-41D8-8751-D53F24EF0993}"/>
              </a:ext>
            </a:extLst>
          </p:cNvPr>
          <p:cNvSpPr txBox="1"/>
          <p:nvPr/>
        </p:nvSpPr>
        <p:spPr>
          <a:xfrm>
            <a:off x="4281054" y="1620039"/>
            <a:ext cx="3629891" cy="48628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Second Visit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double money and honey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Judah told Jacob he would be security for Benjamin 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before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Feast given for brothers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Benjamin given 5X the food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Left Egypt, money in bags and with Joseph’s cup in Benji bag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back to Egypt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3F10AA-5D06-4F7E-98CE-F79CF16E6AD7}"/>
              </a:ext>
            </a:extLst>
          </p:cNvPr>
          <p:cNvSpPr txBox="1"/>
          <p:nvPr/>
        </p:nvSpPr>
        <p:spPr>
          <a:xfrm>
            <a:off x="424879" y="1607788"/>
            <a:ext cx="3629891" cy="48013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First Visit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before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They bowed before him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Accused to be spies,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“Do not come back without young brother”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Simeon kept by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Got grain left Egypt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Found money in bags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703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His Brothers United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0F91CF-C77C-41D8-8751-D53F24EF0993}"/>
              </a:ext>
            </a:extLst>
          </p:cNvPr>
          <p:cNvSpPr txBox="1"/>
          <p:nvPr/>
        </p:nvSpPr>
        <p:spPr>
          <a:xfrm>
            <a:off x="4281054" y="1620039"/>
            <a:ext cx="3629891" cy="48628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Second Visit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double money and honey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Judah told Jacob he would be security for Benjamin 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before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Feast given for brothers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Benjamin given 5X the food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Left Egypt, money in bags and with Joseph’s cup in Benji bag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back to Egypt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D66339-678B-43AC-8929-FAC7C2F942B3}"/>
              </a:ext>
            </a:extLst>
          </p:cNvPr>
          <p:cNvSpPr txBox="1"/>
          <p:nvPr/>
        </p:nvSpPr>
        <p:spPr>
          <a:xfrm>
            <a:off x="8128019" y="1620039"/>
            <a:ext cx="3629891" cy="48628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Third Visit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before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They bowed before him</a:t>
            </a:r>
          </a:p>
          <a:p>
            <a:endParaRPr lang="en-US" sz="2200" b="1" dirty="0"/>
          </a:p>
          <a:p>
            <a:endParaRPr lang="en-US" sz="2200" b="1" dirty="0"/>
          </a:p>
          <a:p>
            <a:endParaRPr lang="en-US" sz="2200" b="1" dirty="0"/>
          </a:p>
          <a:p>
            <a:endParaRPr lang="en-US" sz="2200" b="1" dirty="0"/>
          </a:p>
          <a:p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endParaRPr lang="en-US" sz="2200" b="1" dirty="0"/>
          </a:p>
          <a:p>
            <a:endParaRPr lang="en-US" sz="2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3F10AA-5D06-4F7E-98CE-F79CF16E6AD7}"/>
              </a:ext>
            </a:extLst>
          </p:cNvPr>
          <p:cNvSpPr txBox="1"/>
          <p:nvPr/>
        </p:nvSpPr>
        <p:spPr>
          <a:xfrm>
            <a:off x="424879" y="1607788"/>
            <a:ext cx="3629891" cy="48013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First Visit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before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They bowed before him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Accused to be spies,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“Do not come back without young brother”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Simeon kept by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Got grain left Egypt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Found money in bags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783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His Brothers United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0F91CF-C77C-41D8-8751-D53F24EF0993}"/>
              </a:ext>
            </a:extLst>
          </p:cNvPr>
          <p:cNvSpPr txBox="1"/>
          <p:nvPr/>
        </p:nvSpPr>
        <p:spPr>
          <a:xfrm>
            <a:off x="4281054" y="1620039"/>
            <a:ext cx="3629891" cy="48628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Second Visit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double money and honey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Judah told Jacob he would be security for Benjamin 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before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Feast given for brothers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Benjamin given 5X the food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Left Egypt, money in bags and with Joseph’s cup in Benji bag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back to Egypt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D66339-678B-43AC-8929-FAC7C2F942B3}"/>
              </a:ext>
            </a:extLst>
          </p:cNvPr>
          <p:cNvSpPr txBox="1"/>
          <p:nvPr/>
        </p:nvSpPr>
        <p:spPr>
          <a:xfrm>
            <a:off x="8128019" y="1620039"/>
            <a:ext cx="3629891" cy="48628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Third Visit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before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They bowed before him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Room is emptied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“I am Joseph”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“Is my father alive?”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endParaRPr lang="en-US" sz="2200" b="1" dirty="0"/>
          </a:p>
          <a:p>
            <a:endParaRPr lang="en-US" sz="2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3F10AA-5D06-4F7E-98CE-F79CF16E6AD7}"/>
              </a:ext>
            </a:extLst>
          </p:cNvPr>
          <p:cNvSpPr txBox="1"/>
          <p:nvPr/>
        </p:nvSpPr>
        <p:spPr>
          <a:xfrm>
            <a:off x="424879" y="1607788"/>
            <a:ext cx="3629891" cy="48013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First Visit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before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They bowed before him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Accused to be spies,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“Do not come back without young brother”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Simeon kept by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Got grain left Egypt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Found money in bags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072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Jacob/Israel Brought into Egypt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478920"/>
            <a:ext cx="11260080" cy="1051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tells Pharaoh of his brothers and father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Pharaoh: “Bring them here; carts provided; best land given”</a:t>
            </a:r>
            <a:endParaRPr lang="en-US" sz="27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5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Jacob/Israel Brought into Egypt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478920"/>
            <a:ext cx="11260080" cy="2010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tells Pharaoh of his brothers and father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Pharaoh: “Bring them here; carts provided; best land given”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God appeared to Jacob; do not fear, go to Egypt, great nation in a great land</a:t>
            </a:r>
            <a:endParaRPr lang="en-US" sz="27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90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Jacob/Israel Brought into Egypt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478920"/>
            <a:ext cx="112600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tells Pharaoh of his brothers and father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Pharaoh: “Bring them here; carts provided; best land given”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God appeared to Jacob; do not fear, go to Egypt, great nation in a great land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Jacob, age 130 appears before Pharaoh</a:t>
            </a:r>
            <a:endParaRPr lang="en-US" sz="27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118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Jacob/Israel Brought into Egypt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478920"/>
            <a:ext cx="11260080" cy="3513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tells Pharaoh of his brothers and father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Pharaoh: “Bring them here; carts provided; best land given”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God appeared to Jacob; do not fear, go to Egypt, great nation in a great land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Jacob, age 130 appears before Pharaoh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blesses his children (Gen. 49); then dies and taken and buried in the Promised Land</a:t>
            </a:r>
            <a:endParaRPr lang="en-US" sz="27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78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Jacob/Israel Brought into Egypt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478920"/>
            <a:ext cx="11260080" cy="4057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tells Pharaoh of his brothers and father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Pharaoh: “Bring them here; carts provided; best land given”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God appeared to Jacob; do not fear, go to Egypt, great nation in a great land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Jacob, age 130 appears before Pharaoh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blesses his children (Gen. 49); then dies and taken and buried in the Promised Land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assures his brothers’ security “God sent me…”</a:t>
            </a:r>
            <a:endParaRPr lang="en-US" sz="27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297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Jacob/Israel Brought into Egypt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478920"/>
            <a:ext cx="11260080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tells Pharaoh of his brothers and father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Pharaoh: “Bring them here; carts provided; best land given”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God appeared to Jacob; do not fear, go to Egypt, great nation in a great land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Jacob, age 130 appears before Pharaoh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blesses his children (Gen. 49); then dies and taken and buried in the Promised Land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assures his brothers’ security “God sent me…”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provision made for his bones 430 years later</a:t>
            </a:r>
            <a:endParaRPr lang="en-US" sz="27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038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Joseph’s Lifeline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Born six years before Jacob left Laban to return home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was six when he first came to Promised Land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was 17 when sold as slave</a:t>
            </a:r>
          </a:p>
        </p:txBody>
      </p:sp>
    </p:spTree>
    <p:extLst>
      <p:ext uri="{BB962C8B-B14F-4D97-AF65-F5344CB8AC3E}">
        <p14:creationId xmlns:p14="http://schemas.microsoft.com/office/powerpoint/2010/main" val="1697569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Jacob/Israel Brought into Egypt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478920"/>
            <a:ext cx="11260080" cy="5191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tells Pharaoh of his brothers and father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Pharaoh: “Bring them here; carts provided; best land given”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God appeared to Jacob; do not fear, go to Egypt, great nation in a great land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Jacob, age 130 appears before Pharaoh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Jacob blesses his children (Gen. 49); then dies and taken and buried in the Promised Land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assures his brothers’ security “God sent me…”</a:t>
            </a:r>
          </a:p>
          <a:p>
            <a:pPr marL="519113" indent="-409575">
              <a:spcAft>
                <a:spcPts val="10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provision made for his bones 430 years later</a:t>
            </a:r>
          </a:p>
          <a:p>
            <a:pPr marL="109538" algn="ctr">
              <a:spcAft>
                <a:spcPts val="1000"/>
              </a:spcAft>
              <a:buClr>
                <a:schemeClr val="bg1"/>
              </a:buClr>
            </a:pPr>
            <a:r>
              <a:rPr lang="en-US" sz="3000" b="1" dirty="0">
                <a:solidFill>
                  <a:srgbClr val="FFFF00"/>
                </a:solidFill>
              </a:rPr>
              <a:t>Another king arose, forgot Joseph, bondage—(cont. in Exo.)</a:t>
            </a:r>
          </a:p>
        </p:txBody>
      </p:sp>
    </p:spTree>
    <p:extLst>
      <p:ext uri="{BB962C8B-B14F-4D97-AF65-F5344CB8AC3E}">
        <p14:creationId xmlns:p14="http://schemas.microsoft.com/office/powerpoint/2010/main" val="618295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Joseph’s Lifeline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Born six years before Jacob left Laban to return home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was six when he first came to Promised Land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was 17 when sold as slave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first in Potiphar’s house, then Pharaoh’s prison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was 30 when he interpreted Pharaoh’s dream</a:t>
            </a:r>
          </a:p>
        </p:txBody>
      </p:sp>
    </p:spTree>
    <p:extLst>
      <p:ext uri="{BB962C8B-B14F-4D97-AF65-F5344CB8AC3E}">
        <p14:creationId xmlns:p14="http://schemas.microsoft.com/office/powerpoint/2010/main" val="613449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Joseph’s Lifeline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Born six years before Jacob left Laban to return home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was six when he first came to Promised Land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was 17 when sold as slave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first in Potiphar’s house, then Pharaoh’s prison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was 30 when he interpreted Pharaoh’s dream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In charge of gathering and storing grain in seven years of plenty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His brothers came to Egypt in second year of famine</a:t>
            </a:r>
          </a:p>
        </p:txBody>
      </p:sp>
    </p:spTree>
    <p:extLst>
      <p:ext uri="{BB962C8B-B14F-4D97-AF65-F5344CB8AC3E}">
        <p14:creationId xmlns:p14="http://schemas.microsoft.com/office/powerpoint/2010/main" val="100908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Joseph’s Lifeline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8220F48-F9F2-4FD8-8D10-5B07871D2CC4}"/>
              </a:ext>
            </a:extLst>
          </p:cNvPr>
          <p:cNvSpPr txBox="1"/>
          <p:nvPr/>
        </p:nvSpPr>
        <p:spPr>
          <a:xfrm>
            <a:off x="369213" y="1543572"/>
            <a:ext cx="1126008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Born six years before Jacob left Laban to return home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was six when he first came to Promised Land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was 17 when sold as slave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first in Potiphar’s house, then Pharaoh’s prison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was 30 when he interpreted Pharaoh’s dream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In charge of gathering and storing grain in seven years of plenty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His brothers came to Egypt in second year of famine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was 39 when they came</a:t>
            </a:r>
          </a:p>
          <a:p>
            <a:pPr marL="519113" indent="-409575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700" b="1" dirty="0">
                <a:solidFill>
                  <a:schemeClr val="bg1"/>
                </a:solidFill>
              </a:rPr>
              <a:t>Joseph died at age 110</a:t>
            </a:r>
          </a:p>
        </p:txBody>
      </p:sp>
    </p:spTree>
    <p:extLst>
      <p:ext uri="{BB962C8B-B14F-4D97-AF65-F5344CB8AC3E}">
        <p14:creationId xmlns:p14="http://schemas.microsoft.com/office/powerpoint/2010/main" val="3256436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His Brothers United</a:t>
            </a:r>
          </a:p>
        </p:txBody>
      </p:sp>
    </p:spTree>
    <p:extLst>
      <p:ext uri="{BB962C8B-B14F-4D97-AF65-F5344CB8AC3E}">
        <p14:creationId xmlns:p14="http://schemas.microsoft.com/office/powerpoint/2010/main" val="473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His Brothers United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3F10AA-5D06-4F7E-98CE-F79CF16E6AD7}"/>
              </a:ext>
            </a:extLst>
          </p:cNvPr>
          <p:cNvSpPr txBox="1"/>
          <p:nvPr/>
        </p:nvSpPr>
        <p:spPr>
          <a:xfrm>
            <a:off x="424879" y="1607788"/>
            <a:ext cx="3629891" cy="30162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First Visit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before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They bowed before him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Accused to be spies,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“Do not come back without young brother”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07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His Brothers United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3F10AA-5D06-4F7E-98CE-F79CF16E6AD7}"/>
              </a:ext>
            </a:extLst>
          </p:cNvPr>
          <p:cNvSpPr txBox="1"/>
          <p:nvPr/>
        </p:nvSpPr>
        <p:spPr>
          <a:xfrm>
            <a:off x="424879" y="1607788"/>
            <a:ext cx="3629891" cy="48013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First Visit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before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They bowed before him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Accused to be spies,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“Do not come back without young brother”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Simeon kept by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Got grain left Egypt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Found money in bags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119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702256" y="299702"/>
            <a:ext cx="94215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Joseph and His Brothers United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0F91CF-C77C-41D8-8751-D53F24EF0993}"/>
              </a:ext>
            </a:extLst>
          </p:cNvPr>
          <p:cNvSpPr txBox="1"/>
          <p:nvPr/>
        </p:nvSpPr>
        <p:spPr>
          <a:xfrm>
            <a:off x="4281054" y="1620039"/>
            <a:ext cx="3629891" cy="47397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Second Visit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double money and honey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Judah told Jacob he would be security for Benjamin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endParaRPr lang="en-US" sz="2200" b="1" dirty="0"/>
          </a:p>
          <a:p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3F10AA-5D06-4F7E-98CE-F79CF16E6AD7}"/>
              </a:ext>
            </a:extLst>
          </p:cNvPr>
          <p:cNvSpPr txBox="1"/>
          <p:nvPr/>
        </p:nvSpPr>
        <p:spPr>
          <a:xfrm>
            <a:off x="424879" y="1607788"/>
            <a:ext cx="3629891" cy="48013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First Visit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Brought before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They bowed before him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Accused to be spies,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“Do not come back without young brother”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Simeon kept by Joseph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Got grain left Egypt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2200" b="1" dirty="0"/>
              <a:t>Found money in bags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230188" indent="-230188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505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9727</TotalTime>
  <Words>1214</Words>
  <Application>Microsoft Office PowerPoint</Application>
  <PresentationFormat>Widescreen</PresentationFormat>
  <Paragraphs>230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</vt:lpstr>
      <vt:lpstr>Office Theme</vt:lpstr>
      <vt:lpstr> Survey of Genesis  Lesson Seventeen--Part Two of Genesis Study  Palm Beach Lakes </vt:lpstr>
      <vt:lpstr>Joseph’s Lifeline</vt:lpstr>
      <vt:lpstr>Joseph’s Lifeline</vt:lpstr>
      <vt:lpstr>Joseph’s Lifeline</vt:lpstr>
      <vt:lpstr>Joseph’s Lifeline</vt:lpstr>
      <vt:lpstr>Joseph and His Brothers United</vt:lpstr>
      <vt:lpstr>Joseph and His Brothers United</vt:lpstr>
      <vt:lpstr>Joseph and His Brothers United</vt:lpstr>
      <vt:lpstr>Joseph and His Brothers United</vt:lpstr>
      <vt:lpstr>Joseph and His Brothers United</vt:lpstr>
      <vt:lpstr>Joseph and His Brothers United</vt:lpstr>
      <vt:lpstr>Joseph and His Brothers United</vt:lpstr>
      <vt:lpstr>Joseph and His Brothers United</vt:lpstr>
      <vt:lpstr>Jacob/Israel Brought into Egypt</vt:lpstr>
      <vt:lpstr>Jacob/Israel Brought into Egypt</vt:lpstr>
      <vt:lpstr>Jacob/Israel Brought into Egypt</vt:lpstr>
      <vt:lpstr>Jacob/Israel Brought into Egypt</vt:lpstr>
      <vt:lpstr>Jacob/Israel Brought into Egypt</vt:lpstr>
      <vt:lpstr>Jacob/Israel Brought into Egypt</vt:lpstr>
      <vt:lpstr>Jacob/Israel Brought into Egypt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169</cp:revision>
  <cp:lastPrinted>2022-01-16T12:12:10Z</cp:lastPrinted>
  <dcterms:modified xsi:type="dcterms:W3CDTF">2022-01-23T13:54:03Z</dcterms:modified>
</cp:coreProperties>
</file>