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1795" r:id="rId3"/>
    <p:sldId id="1857" r:id="rId4"/>
    <p:sldId id="1868" r:id="rId5"/>
    <p:sldId id="1869" r:id="rId6"/>
    <p:sldId id="1870" r:id="rId7"/>
    <p:sldId id="1871" r:id="rId8"/>
    <p:sldId id="1858" r:id="rId9"/>
    <p:sldId id="1859" r:id="rId10"/>
    <p:sldId id="1860" r:id="rId11"/>
    <p:sldId id="1866" r:id="rId12"/>
    <p:sldId id="1864" r:id="rId13"/>
    <p:sldId id="1872" r:id="rId14"/>
    <p:sldId id="1873" r:id="rId15"/>
    <p:sldId id="1874" r:id="rId16"/>
    <p:sldId id="1875" r:id="rId17"/>
    <p:sldId id="1876" r:id="rId18"/>
    <p:sldId id="1877" r:id="rId19"/>
    <p:sldId id="1878" r:id="rId20"/>
    <p:sldId id="1879" r:id="rId21"/>
    <p:sldId id="1867" r:id="rId22"/>
    <p:sldId id="1880" r:id="rId23"/>
    <p:sldId id="1881" r:id="rId24"/>
    <p:sldId id="1882" r:id="rId25"/>
    <p:sldId id="1883" r:id="rId26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6071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2706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991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11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124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805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6421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7788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2803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41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8703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262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06981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0287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13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41481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17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088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3344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601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8527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0937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31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175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Sixteen--Part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November-January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Handsome Joseph and Potiphar’s wife (Gen. 39:6-7)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“I cannot sin against God” (39:9)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cast into prison, God was with him (Gen. 39:21-23)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Interpreted dreams of Pharoah’s baker and cupbearer (Gen. 40)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Cupbearer promised to remember Joseph</a:t>
            </a:r>
          </a:p>
        </p:txBody>
      </p:sp>
    </p:spTree>
    <p:extLst>
      <p:ext uri="{BB962C8B-B14F-4D97-AF65-F5344CB8AC3E}">
        <p14:creationId xmlns:p14="http://schemas.microsoft.com/office/powerpoint/2010/main" val="205522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Handsome Joseph and Potiphar’s wife (Gen. 39:6-7)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“I cannot sin against God” (39:9)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cast into prison, God was with him (Gen. 39:21-23)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Interpreted dreams of Pharoah’s baker and cupbearer (Gen. 40)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Cupbearer promised to remember Joseph 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cupbearer forgot Joseph until Pharoah had dreams (40:23)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1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</p:spTree>
    <p:extLst>
      <p:ext uri="{BB962C8B-B14F-4D97-AF65-F5344CB8AC3E}">
        <p14:creationId xmlns:p14="http://schemas.microsoft.com/office/powerpoint/2010/main" val="243266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Dreams of Pharoah—seven cows/seven heads of grain (Gen. 41)</a:t>
            </a:r>
          </a:p>
        </p:txBody>
      </p:sp>
    </p:spTree>
    <p:extLst>
      <p:ext uri="{BB962C8B-B14F-4D97-AF65-F5344CB8AC3E}">
        <p14:creationId xmlns:p14="http://schemas.microsoft.com/office/powerpoint/2010/main" val="61344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Fat cows eaten by skinny cows/Good heads of grain by thin</a:t>
            </a:r>
          </a:p>
        </p:txBody>
      </p:sp>
    </p:spTree>
    <p:extLst>
      <p:ext uri="{BB962C8B-B14F-4D97-AF65-F5344CB8AC3E}">
        <p14:creationId xmlns:p14="http://schemas.microsoft.com/office/powerpoint/2010/main" val="2532186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Meaning of dreams=seven years of famine, then seven of famine</a:t>
            </a:r>
          </a:p>
        </p:txBody>
      </p:sp>
    </p:spTree>
    <p:extLst>
      <p:ext uri="{BB962C8B-B14F-4D97-AF65-F5344CB8AC3E}">
        <p14:creationId xmlns:p14="http://schemas.microsoft.com/office/powerpoint/2010/main" val="356296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Meaning of dreams=seven years of famine, then seven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Joseph at age 30 brought before Pharoah (he had been in Egypt for thirteen years (Gen. 41:46)</a:t>
            </a:r>
          </a:p>
        </p:txBody>
      </p:sp>
    </p:spTree>
    <p:extLst>
      <p:ext uri="{BB962C8B-B14F-4D97-AF65-F5344CB8AC3E}">
        <p14:creationId xmlns:p14="http://schemas.microsoft.com/office/powerpoint/2010/main" val="3798331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Meaning of dreams=seven years of famine, then seven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at age 30 brought before Pharoah (he had been in Egypt for thirteen years (Gen. 41:46)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Joseph exalted because “in whom is the Spirit of God” (41:38)</a:t>
            </a:r>
          </a:p>
        </p:txBody>
      </p:sp>
    </p:spTree>
    <p:extLst>
      <p:ext uri="{BB962C8B-B14F-4D97-AF65-F5344CB8AC3E}">
        <p14:creationId xmlns:p14="http://schemas.microsoft.com/office/powerpoint/2010/main" val="2799495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Meaning of dreams=seven years of famine, then seven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at age 30 brought before Pharoah (he had been in Egypt for thirteen years (Gen. 41:46)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exalted because “in whom is the Spirit of God” (41:38)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World wide famine; only Egypt stored the grain</a:t>
            </a:r>
          </a:p>
        </p:txBody>
      </p:sp>
    </p:spTree>
    <p:extLst>
      <p:ext uri="{BB962C8B-B14F-4D97-AF65-F5344CB8AC3E}">
        <p14:creationId xmlns:p14="http://schemas.microsoft.com/office/powerpoint/2010/main" val="2142291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Meaning of dreams=seven years of famine, then seven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at age 30 brought before Pharoah (he had been in Egypt for thirteen years (Gen. 41:46)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exalted because “in whom is the Spirit of God” (41:38)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World wide famine; only Egypt stored the grain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In the ninth year, Jacob sent 10 sons to buy grain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1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387927" y="1613575"/>
            <a:ext cx="11286837" cy="1815425"/>
          </a:xfrm>
        </p:spPr>
        <p:txBody>
          <a:bodyPr/>
          <a:lstStyle/>
          <a:p>
            <a:pPr lvl="0" algn="ctr"/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Joseph—From Potiphar’s Anger </a:t>
            </a:r>
            <a:b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to Pharoah’s Throne</a:t>
            </a:r>
            <a:endParaRPr lang="en-US" dirty="0">
              <a:solidFill>
                <a:srgbClr val="FFFF0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45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Pharoah’s Dreams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Dreams of Pharoah—seven cows/seven heads of grain (Gen. 41)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Fat cows eaten by skinny cows/Good heads of grain by thin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Meaning of dreams=seven years of famine, then seven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at age 30 brought before Pharoah (he had been in Egypt for thirteen years (Gen. 41:46)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exalted because “in whom is the Spirit of God” (41:38)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World wide famine; only Egypt stored the grain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 the ninth year, Jacob sent 10 sons to buy grain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Appeared before Joseph, bowed to him; did not know him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46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</p:spTree>
    <p:extLst>
      <p:ext uri="{BB962C8B-B14F-4D97-AF65-F5344CB8AC3E}">
        <p14:creationId xmlns:p14="http://schemas.microsoft.com/office/powerpoint/2010/main" val="4731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visit: they bow before him; accused to be spies; get grain with money in mouth of sacks.  “Do not come back without young brother” (Simeon kept as prisoner).</a:t>
            </a:r>
          </a:p>
        </p:txBody>
      </p:sp>
    </p:spTree>
    <p:extLst>
      <p:ext uri="{BB962C8B-B14F-4D97-AF65-F5344CB8AC3E}">
        <p14:creationId xmlns:p14="http://schemas.microsoft.com/office/powerpoint/2010/main" val="93182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visit: they bow before him; accused to be spies; get grain with money in mouth of sacks.  “Do not come back without young brother” (Simeon kept as prisoner).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Second visit: brought double money and honey and Benjamin (Judah promised security for Benjamin); bowed before Joseph; feast given to them (Benjamin got 5 times as much); got grain, money in sacks again and Joseph’s cup put in Benjamin’s sack.</a:t>
            </a:r>
          </a:p>
        </p:txBody>
      </p:sp>
    </p:spTree>
    <p:extLst>
      <p:ext uri="{BB962C8B-B14F-4D97-AF65-F5344CB8AC3E}">
        <p14:creationId xmlns:p14="http://schemas.microsoft.com/office/powerpoint/2010/main" val="129295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visit: they bow before him; accused to be spies; get grain with money in mouth of sacks.  “Do not come back without young brother” (Simeon kept as prisoner).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Second visit: brought double money and honey and Benjamin (Judah promised security for Benjamin); bowed before Joseph; feast given to them (Benjamin got 5 times as much); got grain, money in sacks again and Joseph’s cup put in Benjamin’s sack.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Third visit: Brought before Joseph, bowed; “I am Joseph…is my father still alive.</a:t>
            </a:r>
          </a:p>
        </p:txBody>
      </p:sp>
    </p:spTree>
    <p:extLst>
      <p:ext uri="{BB962C8B-B14F-4D97-AF65-F5344CB8AC3E}">
        <p14:creationId xmlns:p14="http://schemas.microsoft.com/office/powerpoint/2010/main" val="3982035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First visit: they bow before him; accused to be spies; get grain with money in mouth of sacks.  “Do not come back without young brother” (Simeon kept as prisoner).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Second visit: brought double money and honey and Benjamin (Judah promised security for Benjamin); bowed before Joseph; feast given to them (Benjamin got 5 times as much); got grain, money in sacks again and Joseph’s cup put in Benjamin’s sack.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Third visit: Brought before Joseph, bowed; “I am Joseph…is my father still alive.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and all he has brought into Egypt</a:t>
            </a:r>
            <a:br>
              <a:rPr lang="en-US" sz="2700" b="1" dirty="0">
                <a:solidFill>
                  <a:srgbClr val="FFFF00"/>
                </a:solidFill>
              </a:rPr>
            </a:br>
            <a:r>
              <a:rPr lang="en-US" sz="27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163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theme of the rest of Joseph’s life:  God was with Joseph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9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Purchased by Potiphar, captain of guard of Pharoah</a:t>
            </a:r>
          </a:p>
        </p:txBody>
      </p:sp>
    </p:spTree>
    <p:extLst>
      <p:ext uri="{BB962C8B-B14F-4D97-AF65-F5344CB8AC3E}">
        <p14:creationId xmlns:p14="http://schemas.microsoft.com/office/powerpoint/2010/main" val="29194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Potiphar blessed because of Joseph (Gen. 39:2-4)</a:t>
            </a:r>
          </a:p>
        </p:txBody>
      </p:sp>
    </p:spTree>
    <p:extLst>
      <p:ext uri="{BB962C8B-B14F-4D97-AF65-F5344CB8AC3E}">
        <p14:creationId xmlns:p14="http://schemas.microsoft.com/office/powerpoint/2010/main" val="150859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Handsome Joseph and Potiphar’s wife (Gen. 39:6-7)</a:t>
            </a:r>
          </a:p>
        </p:txBody>
      </p:sp>
    </p:spTree>
    <p:extLst>
      <p:ext uri="{BB962C8B-B14F-4D97-AF65-F5344CB8AC3E}">
        <p14:creationId xmlns:p14="http://schemas.microsoft.com/office/powerpoint/2010/main" val="254152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Handsome Joseph and Potiphar’s wife (Gen. 39:6-7)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“I cannot sin against God” (39:9)</a:t>
            </a:r>
          </a:p>
        </p:txBody>
      </p:sp>
    </p:spTree>
    <p:extLst>
      <p:ext uri="{BB962C8B-B14F-4D97-AF65-F5344CB8AC3E}">
        <p14:creationId xmlns:p14="http://schemas.microsoft.com/office/powerpoint/2010/main" val="229218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Handsome Joseph and Potiphar’s wife (Gen. 39:6-7)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“I cannot sin against God” (39:9)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Joseph cast into prison, God was with him (Gen. 39:21-23)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3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56076" y="299702"/>
            <a:ext cx="942150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in Potiphar’s House then Prison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theme of the rest of Joseph’s life:  God was with Joseph</a:t>
            </a:r>
            <a:endParaRPr lang="en-US" sz="2800" b="1" dirty="0">
              <a:solidFill>
                <a:schemeClr val="bg1"/>
              </a:solidFill>
            </a:endParaRP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Purchased by Potiphar, captain of guard of Pharoah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Potiphar blessed because of Joseph (Gen. 39:2-4)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Handsome Joseph and Potiphar’s wife (Gen. 39:6-7)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“I cannot sin against God” (39:9)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cast into prison, God was with him (Gen. 39:21-23)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Interpreted dreams of Pharoah’s baker and cupbearer (Gen. 40)</a:t>
            </a:r>
          </a:p>
          <a:p>
            <a:pPr marL="109538">
              <a:spcAft>
                <a:spcPts val="12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3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9518</TotalTime>
  <Words>1495</Words>
  <Application>Microsoft Office PowerPoint</Application>
  <PresentationFormat>Widescreen</PresentationFormat>
  <Paragraphs>117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Office Theme</vt:lpstr>
      <vt:lpstr> Survey of Genesis  Lesson Sixteen--Part Two of Genesis Study  Palm Beach Lakes </vt:lpstr>
      <vt:lpstr>Joseph—From Potiphar’s Anger  to Pharoah’s Throne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in Potiphar’s House then Prison</vt:lpstr>
      <vt:lpstr>Joseph and Pharoah’s Dreams</vt:lpstr>
      <vt:lpstr>Joseph and Pharoah’s Dreams</vt:lpstr>
      <vt:lpstr>Joseph and Pharoah’s Dreams</vt:lpstr>
      <vt:lpstr>Joseph and Pharoah’s Dreams</vt:lpstr>
      <vt:lpstr>Joseph and Pharoah’s Dreams</vt:lpstr>
      <vt:lpstr>Joseph and Pharoah’s Dreams</vt:lpstr>
      <vt:lpstr>Joseph and Pharoah’s Dreams</vt:lpstr>
      <vt:lpstr>Joseph and Pharoah’s Dreams</vt:lpstr>
      <vt:lpstr>Joseph and Pharoah’s Dreams</vt:lpstr>
      <vt:lpstr>Joseph and His Brothers United</vt:lpstr>
      <vt:lpstr>Joseph and His Brothers United</vt:lpstr>
      <vt:lpstr>Joseph and His Brothers United</vt:lpstr>
      <vt:lpstr>Joseph and His Brothers United</vt:lpstr>
      <vt:lpstr>Joseph and His Brothers United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164</cp:revision>
  <cp:lastPrinted>2022-01-16T12:22:10Z</cp:lastPrinted>
  <dcterms:modified xsi:type="dcterms:W3CDTF">2022-01-16T13:50:07Z</dcterms:modified>
</cp:coreProperties>
</file>