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1795" r:id="rId3"/>
    <p:sldId id="1833" r:id="rId4"/>
    <p:sldId id="1836" r:id="rId5"/>
    <p:sldId id="1837" r:id="rId6"/>
    <p:sldId id="1838" r:id="rId7"/>
    <p:sldId id="1839" r:id="rId8"/>
    <p:sldId id="1843" r:id="rId9"/>
    <p:sldId id="1841" r:id="rId10"/>
    <p:sldId id="1830" r:id="rId11"/>
    <p:sldId id="1844" r:id="rId12"/>
    <p:sldId id="1845" r:id="rId13"/>
    <p:sldId id="1846" r:id="rId14"/>
    <p:sldId id="1847" r:id="rId15"/>
    <p:sldId id="1848" r:id="rId16"/>
    <p:sldId id="1849" r:id="rId17"/>
    <p:sldId id="1850" r:id="rId18"/>
    <p:sldId id="1851" r:id="rId19"/>
    <p:sldId id="1852" r:id="rId20"/>
    <p:sldId id="1834" r:id="rId21"/>
    <p:sldId id="1853" r:id="rId22"/>
    <p:sldId id="1854" r:id="rId23"/>
    <p:sldId id="1855" r:id="rId24"/>
    <p:sldId id="1856" r:id="rId25"/>
    <p:sldId id="1857" r:id="rId26"/>
    <p:sldId id="1858" r:id="rId27"/>
    <p:sldId id="1859" r:id="rId28"/>
    <p:sldId id="1860" r:id="rId29"/>
    <p:sldId id="1835" r:id="rId30"/>
    <p:sldId id="1861" r:id="rId31"/>
    <p:sldId id="1862" r:id="rId32"/>
    <p:sldId id="1863" r:id="rId33"/>
    <p:sldId id="1864" r:id="rId34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6CB"/>
    <a:srgbClr val="FADDCA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1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9831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6775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7740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4943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9292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58159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1713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53184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96749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1245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68703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7424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30882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65794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16725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55342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08854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23105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17518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60711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2182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06752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19748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991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39371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991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2798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0090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1241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6581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5175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022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Survey of Genesis</a:t>
            </a:r>
            <a:br>
              <a:rPr lang="en-US" sz="6000" b="1" dirty="0"/>
            </a:br>
            <a:br>
              <a:rPr lang="en-US" sz="3200" b="1" dirty="0"/>
            </a:br>
            <a:r>
              <a:rPr lang="en-US" sz="2800" b="1" dirty="0"/>
              <a:t>Lesson Fifteen--Part Two of Genesis Study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Palm Beach Lakes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November-January 2022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707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rest of Genesis is the life of Joseph (Gen. 37:1-2)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004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37:1-2)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Joseph worked with his brothers, reported a problem (37:2)</a:t>
            </a:r>
          </a:p>
        </p:txBody>
      </p:sp>
    </p:spTree>
    <p:extLst>
      <p:ext uri="{BB962C8B-B14F-4D97-AF65-F5344CB8AC3E}">
        <p14:creationId xmlns:p14="http://schemas.microsoft.com/office/powerpoint/2010/main" val="2924333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37:1-2)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worked with his brothers, reported a problem (37:2)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Isaac had favorite son; so did Rebekah, AND Jacob  (37:1-4)</a:t>
            </a:r>
          </a:p>
        </p:txBody>
      </p:sp>
    </p:spTree>
    <p:extLst>
      <p:ext uri="{BB962C8B-B14F-4D97-AF65-F5344CB8AC3E}">
        <p14:creationId xmlns:p14="http://schemas.microsoft.com/office/powerpoint/2010/main" val="2103964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37:1-2)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worked with his brothers, reported a problem (37:2)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so did Rebekah, AND Jacob  (37:1-4)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Coat of many colors, and his brothers hated him (37:4)</a:t>
            </a:r>
          </a:p>
        </p:txBody>
      </p:sp>
    </p:spTree>
    <p:extLst>
      <p:ext uri="{BB962C8B-B14F-4D97-AF65-F5344CB8AC3E}">
        <p14:creationId xmlns:p14="http://schemas.microsoft.com/office/powerpoint/2010/main" val="3325718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37:1-2)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worked with his brothers, reported a problem (37:2)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so did Rebekah, AND Jacob  (37:1-4)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colors, and his brothers hated him (37:4)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Joseph’s two dreams</a:t>
            </a:r>
          </a:p>
        </p:txBody>
      </p:sp>
    </p:spTree>
    <p:extLst>
      <p:ext uri="{BB962C8B-B14F-4D97-AF65-F5344CB8AC3E}">
        <p14:creationId xmlns:p14="http://schemas.microsoft.com/office/powerpoint/2010/main" val="1108104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37:1-2)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worked with his brothers, reported a problem (37:2)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so did Rebekah, AND Jacob  (37:1-4)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colors, and his brothers hated him (37:4)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Joseph’s two dreams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dreamer goes to find his brothers at age 17 (37:1)</a:t>
            </a:r>
          </a:p>
        </p:txBody>
      </p:sp>
    </p:spTree>
    <p:extLst>
      <p:ext uri="{BB962C8B-B14F-4D97-AF65-F5344CB8AC3E}">
        <p14:creationId xmlns:p14="http://schemas.microsoft.com/office/powerpoint/2010/main" val="1681870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37:1-2)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worked with his brothers, reported a problem (37:2)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so did Rebekah, AND Jacob  (37:1-4)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colors, and his brothers hated him (37:4)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Joseph’s two dreams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dreamer goes to find his brothers at age 17 (37:1)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Plot to kill Joseph</a:t>
            </a:r>
          </a:p>
        </p:txBody>
      </p:sp>
    </p:spTree>
    <p:extLst>
      <p:ext uri="{BB962C8B-B14F-4D97-AF65-F5344CB8AC3E}">
        <p14:creationId xmlns:p14="http://schemas.microsoft.com/office/powerpoint/2010/main" val="3353078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37:1-2)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worked with his brothers, reported a problem (37:2)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so did Rebekah, AND Jacob  (37:1-4)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colors, and his brothers hated him (37:4)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Joseph’s two dreams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dreamer goes to find his brothers at age 17 (37:1)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Plot to kill Joseph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Sold to Ishmaelites, taken to Egypt, bought by Potiphar</a:t>
            </a:r>
          </a:p>
        </p:txBody>
      </p:sp>
    </p:spTree>
    <p:extLst>
      <p:ext uri="{BB962C8B-B14F-4D97-AF65-F5344CB8AC3E}">
        <p14:creationId xmlns:p14="http://schemas.microsoft.com/office/powerpoint/2010/main" val="2052968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Hated by Brothers in Egypt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rest of Genesis is the life of Joseph (Gen. 37:1-2)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worked with his brothers, reported a problem (37:2)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Isaac had favorite son; so did Rebekah, AND Jacob  (37:1-4)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Coat of many colors, and his brothers hated him (37:4)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Joseph’s two dreams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dreamer goes to find his brothers at age 17 (37:1)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Plot to kill Joseph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Sold to Ishmaelites, taken to Egypt, bought by Potiphar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Sold for 20 pieces of silver, the coat and the lie told to Jacob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93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387927" y="1613575"/>
            <a:ext cx="11286837" cy="1815425"/>
          </a:xfrm>
        </p:spPr>
        <p:txBody>
          <a:bodyPr/>
          <a:lstStyle/>
          <a:p>
            <a:pPr lvl="0" algn="ctr"/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Joseph—From Birth to Ruler in Egypt</a:t>
            </a:r>
            <a:b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sz="44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Genesis 37-50</a:t>
            </a:r>
            <a:endParaRPr lang="en-US" dirty="0">
              <a:solidFill>
                <a:srgbClr val="FFFF00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845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56076" y="299702"/>
            <a:ext cx="942150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in Potiphar’s House then Prison</a:t>
            </a:r>
          </a:p>
        </p:txBody>
      </p:sp>
    </p:spTree>
    <p:extLst>
      <p:ext uri="{BB962C8B-B14F-4D97-AF65-F5344CB8AC3E}">
        <p14:creationId xmlns:p14="http://schemas.microsoft.com/office/powerpoint/2010/main" val="3264918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56076" y="299702"/>
            <a:ext cx="942150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in Potiphar’s House then Prison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theme of the rest of Joseph’s life:  God was with Joseph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32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56076" y="299702"/>
            <a:ext cx="942150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in Potiphar’s House then Prison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theme of the rest of Joseph’s life:  God was with Joseph</a:t>
            </a:r>
            <a:endParaRPr lang="en-US" sz="2800" b="1" dirty="0">
              <a:solidFill>
                <a:schemeClr val="bg1"/>
              </a:solidFill>
            </a:endParaRP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Purchased by Potiphar, captain of guard of Pharoah</a:t>
            </a:r>
          </a:p>
        </p:txBody>
      </p:sp>
    </p:spTree>
    <p:extLst>
      <p:ext uri="{BB962C8B-B14F-4D97-AF65-F5344CB8AC3E}">
        <p14:creationId xmlns:p14="http://schemas.microsoft.com/office/powerpoint/2010/main" val="169924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56076" y="299702"/>
            <a:ext cx="942150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in Potiphar’s House then Prison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theme of the rest of Joseph’s life:  God was with Joseph</a:t>
            </a:r>
            <a:endParaRPr lang="en-US" sz="2800" b="1" dirty="0">
              <a:solidFill>
                <a:schemeClr val="bg1"/>
              </a:solidFill>
            </a:endParaRP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Purchased by Potiphar, captain of guard of Pharoah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Potiphar blessed because of Joseph (Gen. 39:2-4)</a:t>
            </a:r>
          </a:p>
        </p:txBody>
      </p:sp>
    </p:spTree>
    <p:extLst>
      <p:ext uri="{BB962C8B-B14F-4D97-AF65-F5344CB8AC3E}">
        <p14:creationId xmlns:p14="http://schemas.microsoft.com/office/powerpoint/2010/main" val="14462382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56076" y="299702"/>
            <a:ext cx="942150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in Potiphar’s House then Prison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theme of the rest of Joseph’s life:  God was with Joseph</a:t>
            </a:r>
            <a:endParaRPr lang="en-US" sz="2800" b="1" dirty="0">
              <a:solidFill>
                <a:schemeClr val="bg1"/>
              </a:solidFill>
            </a:endParaRP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Purchased by Potiphar, captain of guard of Pharoah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Potiphar blessed because of Joseph (Gen. 39:2-4)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Handsome Joseph and Potiphar’s wife (Gen. 39:6-7)</a:t>
            </a:r>
          </a:p>
        </p:txBody>
      </p:sp>
    </p:spTree>
    <p:extLst>
      <p:ext uri="{BB962C8B-B14F-4D97-AF65-F5344CB8AC3E}">
        <p14:creationId xmlns:p14="http://schemas.microsoft.com/office/powerpoint/2010/main" val="3336813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56076" y="299702"/>
            <a:ext cx="942150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in Potiphar’s House then Prison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theme of the rest of Joseph’s life:  God was with Joseph</a:t>
            </a:r>
            <a:endParaRPr lang="en-US" sz="2800" b="1" dirty="0">
              <a:solidFill>
                <a:schemeClr val="bg1"/>
              </a:solidFill>
            </a:endParaRP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Purchased by Potiphar, captain of guard of Pharoah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Potiphar blessed because of Joseph (Gen. 39:2-4)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Handsome Joseph and Potiphar’s wife (Gen. 39:6-7)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“I cannot sin against God” (39:9)</a:t>
            </a:r>
          </a:p>
        </p:txBody>
      </p:sp>
    </p:spTree>
    <p:extLst>
      <p:ext uri="{BB962C8B-B14F-4D97-AF65-F5344CB8AC3E}">
        <p14:creationId xmlns:p14="http://schemas.microsoft.com/office/powerpoint/2010/main" val="2399392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56076" y="299702"/>
            <a:ext cx="942150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in Potiphar’s House then Prison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theme of the rest of Joseph’s life:  God was with Joseph</a:t>
            </a:r>
            <a:endParaRPr lang="en-US" sz="2800" b="1" dirty="0">
              <a:solidFill>
                <a:schemeClr val="bg1"/>
              </a:solidFill>
            </a:endParaRP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Purchased by Potiphar, captain of guard of Pharoah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Potiphar blessed because of Joseph (Gen. 39:2-4)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Handsome Joseph and Potiphar’s wife (Gen. 39:6-7)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“I cannot sin against God” (39:9)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Joseph cast into prison, God was with him (Gen. 39:21-23)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835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56076" y="299702"/>
            <a:ext cx="942150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in Potiphar’s House then Prison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theme of the rest of Joseph’s life:  God was with Joseph</a:t>
            </a:r>
            <a:endParaRPr lang="en-US" sz="2800" b="1" dirty="0">
              <a:solidFill>
                <a:schemeClr val="bg1"/>
              </a:solidFill>
            </a:endParaRP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Purchased by Potiphar, captain of guard of Pharoah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Potiphar blessed because of Joseph (Gen. 39:2-4)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Handsome Joseph and Potiphar’s wife (Gen. 39:6-7)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“I cannot sin against God” (39:9)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cast into prison, God was with him (Gen. 39:21-23)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Interpreted dreams of Pharoah’s baker and cupbearer (Gen. 40)</a:t>
            </a:r>
          </a:p>
          <a:p>
            <a:pPr marL="109538">
              <a:spcAft>
                <a:spcPts val="1200"/>
              </a:spcAft>
              <a:buClr>
                <a:schemeClr val="bg1"/>
              </a:buClr>
            </a:pP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7365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56076" y="299702"/>
            <a:ext cx="942150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in Potiphar’s House then Prison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The theme of the rest of Joseph’s life:  God was with Joseph</a:t>
            </a:r>
            <a:endParaRPr lang="en-US" sz="2800" b="1" dirty="0">
              <a:solidFill>
                <a:schemeClr val="bg1"/>
              </a:solidFill>
            </a:endParaRP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Purchased by Potiphar, captain of guard of Pharoah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Potiphar blessed because of Joseph (Gen. 39:2-4)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Handsome Joseph and Potiphar’s wife (Gen. 39:6-7)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“I cannot sin against God” (39:9)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cast into prison, God was with him (Gen. 39:21-23)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Interpreted dreams of Pharoah’s baker and cupbearer (Gen. 40)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cupbearer forgot Joseph until Pharoah had dreams (40:23)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229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Pharoah’s Dreams</a:t>
            </a:r>
          </a:p>
        </p:txBody>
      </p:sp>
    </p:spTree>
    <p:extLst>
      <p:ext uri="{BB962C8B-B14F-4D97-AF65-F5344CB8AC3E}">
        <p14:creationId xmlns:p14="http://schemas.microsoft.com/office/powerpoint/2010/main" val="53560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Birth to the Promised Land</a:t>
            </a:r>
          </a:p>
        </p:txBody>
      </p:sp>
    </p:spTree>
    <p:extLst>
      <p:ext uri="{BB962C8B-B14F-4D97-AF65-F5344CB8AC3E}">
        <p14:creationId xmlns:p14="http://schemas.microsoft.com/office/powerpoint/2010/main" val="294550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Pharoah’s Dreams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Dreams of Pharoah—seven cows/seven heads of grain (Gen. 41)</a:t>
            </a:r>
          </a:p>
        </p:txBody>
      </p:sp>
    </p:spTree>
    <p:extLst>
      <p:ext uri="{BB962C8B-B14F-4D97-AF65-F5344CB8AC3E}">
        <p14:creationId xmlns:p14="http://schemas.microsoft.com/office/powerpoint/2010/main" val="4108727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Pharoah’s Dreams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Dreams of Pharoah—seven cows/seven heads of grain (Gen. 41)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Joseph at age 30 brought before Pharoah (he had been in Egypt for thirteen years (Gen. 41:46)</a:t>
            </a:r>
          </a:p>
        </p:txBody>
      </p:sp>
    </p:spTree>
    <p:extLst>
      <p:ext uri="{BB962C8B-B14F-4D97-AF65-F5344CB8AC3E}">
        <p14:creationId xmlns:p14="http://schemas.microsoft.com/office/powerpoint/2010/main" val="11872941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Pharoah’s Dreams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Dreams of Pharoah—seven cows/seven heads of grain (Gen. 41)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at age 30 brought before Pharoah (he had been in Egypt for thirteen years (Gen. 41:46)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Interpreted dreams and promoted to “ruler” in Egypt (41:37-40)</a:t>
            </a:r>
          </a:p>
        </p:txBody>
      </p:sp>
    </p:spTree>
    <p:extLst>
      <p:ext uri="{BB962C8B-B14F-4D97-AF65-F5344CB8AC3E}">
        <p14:creationId xmlns:p14="http://schemas.microsoft.com/office/powerpoint/2010/main" val="1281583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702256" y="299702"/>
            <a:ext cx="94215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and Pharoah’s Dreams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3" y="1543572"/>
            <a:ext cx="112600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Dreams of Pharoah—seven cows/seven heads of grain (Gen. 41)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at age 30 brought before Pharoah (he had been in Egypt for thirteen years (Gen. 41:46)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Interpreted dreams and promoted to “ruler” in Egypt (41:37-40)</a:t>
            </a:r>
          </a:p>
          <a:p>
            <a:pPr marL="519113" indent="-409575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The seven years of plenty/seven of famine brought Joseph’s brothers into Egypt to buy grain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66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Birth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Joseph born in Mesopotamia and shortly after his birth Jacob and Laban agree on Jacob’s wages</a:t>
            </a:r>
          </a:p>
        </p:txBody>
      </p:sp>
    </p:spTree>
    <p:extLst>
      <p:ext uri="{BB962C8B-B14F-4D97-AF65-F5344CB8AC3E}">
        <p14:creationId xmlns:p14="http://schemas.microsoft.com/office/powerpoint/2010/main" val="4118967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Birth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born in Mesopotamia and shortly after his birth Jacob and Laban agree on Jacob’s wages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Joseph was six years old when Jacob left (Gen. 30:25; 31:41)</a:t>
            </a:r>
          </a:p>
        </p:txBody>
      </p:sp>
    </p:spTree>
    <p:extLst>
      <p:ext uri="{BB962C8B-B14F-4D97-AF65-F5344CB8AC3E}">
        <p14:creationId xmlns:p14="http://schemas.microsoft.com/office/powerpoint/2010/main" val="18176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Birth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born in Mesopotamia and shortly after his birth Jacob and Laban agree on Jacob’s wages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six years old when Jacob left (Gen. 30:25; 31:41)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After Jacob reconciled with Esau, God told him to return to Bethel and on the way Benjamin born, Rachel died (Gen. 35:1, 18)</a:t>
            </a:r>
          </a:p>
        </p:txBody>
      </p:sp>
    </p:spTree>
    <p:extLst>
      <p:ext uri="{BB962C8B-B14F-4D97-AF65-F5344CB8AC3E}">
        <p14:creationId xmlns:p14="http://schemas.microsoft.com/office/powerpoint/2010/main" val="4089002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Birth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born in Mesopotamia and shortly after his birth Jacob and Laban agree on Jacob’s wages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six years old when Jacob left (Gen. 30:25; 31:41)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After Jacob reconciled with Esau, God told him to return to Bethel and on the way Benjamin born, Rachel died (Gen. 35:1, 18)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Before going to Bethel, Jacob buries every idol (35:2-4)</a:t>
            </a:r>
          </a:p>
        </p:txBody>
      </p:sp>
    </p:spTree>
    <p:extLst>
      <p:ext uri="{BB962C8B-B14F-4D97-AF65-F5344CB8AC3E}">
        <p14:creationId xmlns:p14="http://schemas.microsoft.com/office/powerpoint/2010/main" val="349993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Birth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born in Mesopotamia and shortly after his birth Jacob and Laban agree on Jacob’s wages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six years old when Jacob left (Gen. 30:25; 31:41)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After Jacob reconciled with Esau, God told him to return to Bethel and on the way Benjamin born, Rachel died (Gen. 35:1, 18)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Before going to Bethel, Jacob buries every idol (35:2-4)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Jacob and Esau bury Isaac at age of 180 (Gen. 35:28-29)</a:t>
            </a:r>
            <a:endParaRPr lang="en-US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396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803329" y="299702"/>
            <a:ext cx="9212826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Joseph Birth to the Promised Land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220F48-F9F2-4FD8-8D10-5B07871D2CC4}"/>
              </a:ext>
            </a:extLst>
          </p:cNvPr>
          <p:cNvSpPr txBox="1"/>
          <p:nvPr/>
        </p:nvSpPr>
        <p:spPr>
          <a:xfrm>
            <a:off x="369212" y="1556023"/>
            <a:ext cx="11306973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born in Mesopotamia and shortly after his birth Jacob and Laban agree on Jacob’s wages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Joseph was six years old when Jacob left (Gen. 30:25; 31:41)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After Jacob reconciled with Esau, God told him to return to Bethel and on the way Benjamin born, Rachel died (Gen. 35:1, 18)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Before going to Bethel, Jacob buries every idol (35:2-4)</a:t>
            </a: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Jacob and Esau bury Isaac at age of 180 (Gen. 35:28-29)</a:t>
            </a:r>
            <a:endParaRPr lang="en-US" sz="2700" b="1" dirty="0">
              <a:solidFill>
                <a:srgbClr val="FFFF00"/>
              </a:solidFill>
            </a:endParaRPr>
          </a:p>
          <a:p>
            <a:pPr marL="285750" indent="-285750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Isaac knew all twelve sons of Jacob—Joseph knew Isaac</a:t>
            </a:r>
          </a:p>
        </p:txBody>
      </p:sp>
    </p:spTree>
    <p:extLst>
      <p:ext uri="{BB962C8B-B14F-4D97-AF65-F5344CB8AC3E}">
        <p14:creationId xmlns:p14="http://schemas.microsoft.com/office/powerpoint/2010/main" val="395223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8608</TotalTime>
  <Words>1649</Words>
  <Application>Microsoft Office PowerPoint</Application>
  <PresentationFormat>Widescreen</PresentationFormat>
  <Paragraphs>146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</vt:lpstr>
      <vt:lpstr>Office Theme</vt:lpstr>
      <vt:lpstr> Survey of Genesis  Lesson Fifteen--Part Two of Genesis Study  Palm Beach Lakes </vt:lpstr>
      <vt:lpstr>Joseph—From Birth to Ruler in Egypt Genesis 37-50</vt:lpstr>
      <vt:lpstr>Joseph Birth to the Promised Land</vt:lpstr>
      <vt:lpstr>Joseph Birth to the Promised Land</vt:lpstr>
      <vt:lpstr>Joseph Birth to the Promised Land</vt:lpstr>
      <vt:lpstr>Joseph Birth to the Promised Land</vt:lpstr>
      <vt:lpstr>Joseph Birth to the Promised Land</vt:lpstr>
      <vt:lpstr>Joseph Birth to the Promised Land</vt:lpstr>
      <vt:lpstr>Joseph Birth to the Promised Land</vt:lpstr>
      <vt:lpstr>Joseph Hated by Brothers in Egypt</vt:lpstr>
      <vt:lpstr>Joseph Hated by Brothers in Egypt</vt:lpstr>
      <vt:lpstr>Joseph Hated by Brothers in Egypt</vt:lpstr>
      <vt:lpstr>Joseph Hated by Brothers in Egypt</vt:lpstr>
      <vt:lpstr>Joseph Hated by Brothers in Egypt</vt:lpstr>
      <vt:lpstr>Joseph Hated by Brothers in Egypt</vt:lpstr>
      <vt:lpstr>Joseph Hated by Brothers in Egypt</vt:lpstr>
      <vt:lpstr>Joseph Hated by Brothers in Egypt</vt:lpstr>
      <vt:lpstr>Joseph Hated by Brothers in Egypt</vt:lpstr>
      <vt:lpstr>Joseph Hated by Brothers in Egypt</vt:lpstr>
      <vt:lpstr>Joseph in Potiphar’s House then Prison</vt:lpstr>
      <vt:lpstr>Joseph in Potiphar’s House then Prison</vt:lpstr>
      <vt:lpstr>Joseph in Potiphar’s House then Prison</vt:lpstr>
      <vt:lpstr>Joseph in Potiphar’s House then Prison</vt:lpstr>
      <vt:lpstr>Joseph in Potiphar’s House then Prison</vt:lpstr>
      <vt:lpstr>Joseph in Potiphar’s House then Prison</vt:lpstr>
      <vt:lpstr>Joseph in Potiphar’s House then Prison</vt:lpstr>
      <vt:lpstr>Joseph in Potiphar’s House then Prison</vt:lpstr>
      <vt:lpstr>Joseph in Potiphar’s House then Prison</vt:lpstr>
      <vt:lpstr>Joseph and Pharoah’s Dreams</vt:lpstr>
      <vt:lpstr>Joseph and Pharoah’s Dreams</vt:lpstr>
      <vt:lpstr>Joseph and Pharoah’s Dreams</vt:lpstr>
      <vt:lpstr>Joseph and Pharoah’s Dreams</vt:lpstr>
      <vt:lpstr>Joseph and Pharoah’s Dreams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161</cp:revision>
  <cp:lastPrinted>2022-01-09T12:44:54Z</cp:lastPrinted>
  <dcterms:modified xsi:type="dcterms:W3CDTF">2022-01-10T15:11:45Z</dcterms:modified>
</cp:coreProperties>
</file>