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7" r:id="rId5"/>
    <p:sldId id="272" r:id="rId6"/>
    <p:sldId id="279" r:id="rId7"/>
    <p:sldId id="273" r:id="rId8"/>
    <p:sldId id="278" r:id="rId9"/>
    <p:sldId id="274" r:id="rId10"/>
    <p:sldId id="275" r:id="rId11"/>
    <p:sldId id="271" r:id="rId12"/>
    <p:sldId id="264" r:id="rId13"/>
    <p:sldId id="267" r:id="rId14"/>
    <p:sldId id="265" r:id="rId15"/>
    <p:sldId id="266" r:id="rId16"/>
    <p:sldId id="268" r:id="rId17"/>
    <p:sldId id="269" r:id="rId18"/>
    <p:sldId id="27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59" d="100"/>
          <a:sy n="59" d="100"/>
        </p:scale>
        <p:origin x="956" y="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0FFBE-258F-4B87-978D-927B7DEE72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339361-06C1-4B1B-AB7E-103CCAE302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40C29-6137-41DC-A85A-F90E14AC9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F8EF-2A58-4CEC-9EAA-29B6B791FA3C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C1180-B205-42CB-8DB1-69D4F18BD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37ADD-FE06-4C27-ABCE-F47374B66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6611-6404-4A34-889D-07BC2121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928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F34C4-8154-40BE-95C1-D2A45D1B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DD8A0F-07BD-4432-A038-7E4D34A36F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519DC-44D5-4691-8013-B78A48537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F8EF-2A58-4CEC-9EAA-29B6B791FA3C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B7F6E-8337-407C-B6E7-269EDC52E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98330-4973-4B51-9954-76B7B1A6C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6611-6404-4A34-889D-07BC2121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B9AA90-5A7D-4B5E-830D-F127C88CBF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895CC2-5582-4603-9558-36637E1CE0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3FA89-ADAD-4D3D-B852-24CD20B7C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F8EF-2A58-4CEC-9EAA-29B6B791FA3C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F9EE0-4E27-42CB-9BBE-535E64D1B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EF2C2-715D-41B7-AAF8-5DBD80E6B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6611-6404-4A34-889D-07BC2121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05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8298F-0F57-4B3B-9593-9ACE1D851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4229D-0A39-4EA3-BF52-EEF266891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C31D5-A38F-4656-9243-A6C7E1F7B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F8EF-2A58-4CEC-9EAA-29B6B791FA3C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9A55F-AD26-4233-938E-BB6B9830B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F647D-A696-4BFC-984E-BE3B81024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6611-6404-4A34-889D-07BC2121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64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9AE1F-1ED2-4404-A76E-78228D206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A361F4-0D11-4105-BF4B-004FCF120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2198E2-37EF-4DDA-88EC-C44757291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F8EF-2A58-4CEC-9EAA-29B6B791FA3C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C4FA0-6B48-49BD-868F-2FF82D443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FB84D1-6BDA-4523-B8E9-47562973A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6611-6404-4A34-889D-07BC2121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554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F5173-BC01-4F3A-A931-1004F0E98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51BC7-9A6D-4E76-BBA0-C0F2DB9B6A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4287F3-A496-4421-A935-36832C9C4A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2F4740-E26A-4E88-A7FF-073C97F98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F8EF-2A58-4CEC-9EAA-29B6B791FA3C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E82D50-52FE-4C2C-AF74-8F915DA93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4E06FA-D916-4CC1-8827-B1B00B92B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6611-6404-4A34-889D-07BC2121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13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CCE50-B589-45EF-B0C3-06068FFED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26450E-E228-4D34-9DA2-F18E801EC0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CEC56F-5624-4C82-B82E-9B671982E4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A429B4-8975-443E-8EE3-F2E46F4266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F6466B-18CB-4402-A781-BB5A0BC3FC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DBEBDD-1E52-46E5-88A3-C74507C2B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F8EF-2A58-4CEC-9EAA-29B6B791FA3C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BC9D02-A3A5-4C8A-8B17-575B4023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8E1CC5-27CF-4538-93D0-9C4C8D759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6611-6404-4A34-889D-07BC2121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69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DC422-D4E3-429A-A8DB-A9F5DE708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5D785D-EAE7-4211-81B6-C7843B22D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F8EF-2A58-4CEC-9EAA-29B6B791FA3C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36663D-B4C2-464C-A23E-5207F372B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7D3D23-0E08-4726-BEB3-B63FA31BF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6611-6404-4A34-889D-07BC2121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102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FE5FAB-10B8-4F9D-90F5-5D404C434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F8EF-2A58-4CEC-9EAA-29B6B791FA3C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0163E7-597F-4D16-A41A-7CCEC8229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20A6E-F708-4D92-B4CD-2FAF4735E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6611-6404-4A34-889D-07BC2121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13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42156-8A20-482B-893F-54F945511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8241D-D962-4B02-AE0D-2D50093A1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EE00AC-D84D-4FFB-9F67-B7055F7214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DD363-EC96-4558-AB74-2FB963F77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F8EF-2A58-4CEC-9EAA-29B6B791FA3C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4A63A5-CDFF-4CAF-90D0-1FAD106AE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A73058-08F7-4653-A0C9-C56EDE1C7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6611-6404-4A34-889D-07BC2121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511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72874-013A-4E93-88E2-4A01E1346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C23F45-A432-427A-936A-E474A30A54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9AA0A-2519-4CA6-A2B1-FE71A7E62A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FCD58-8E23-4F4A-9B64-9050E3BD6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F8EF-2A58-4CEC-9EAA-29B6B791FA3C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8DB64B-4780-4628-9290-8445B33E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BF3048-7982-42F3-A25A-C4CD3E849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6611-6404-4A34-889D-07BC2121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15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stretch>
            <a:fillRect l="-29000" r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9DF5EC-4088-4C4D-99AE-C7F6F786F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512B49-A719-4D47-8A94-7E3647B28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47DAAB-05E0-40AE-B758-A5377201FD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5F8EF-2A58-4CEC-9EAA-29B6B791FA3C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FFBA6-2F2F-4301-B616-9F80EAD5EC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8B6B4E-43AE-48AD-9A41-043D55166C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26611-6404-4A34-889D-07BC2121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08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9000" r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844C1-62A2-4D05-8A6C-F4B0320EEE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5737" y="2486024"/>
            <a:ext cx="11820525" cy="1463675"/>
          </a:xfrm>
        </p:spPr>
        <p:txBody>
          <a:bodyPr>
            <a:noAutofit/>
          </a:bodyPr>
          <a:lstStyle/>
          <a:p>
            <a:r>
              <a:rPr lang="en-US" sz="10300" spc="-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Making</a:t>
            </a:r>
            <a:r>
              <a:rPr lang="en-US" sz="10300" spc="-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 Things Right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85F57B-7F20-48F1-9199-12E94892F3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5736" y="3688767"/>
            <a:ext cx="11820525" cy="962025"/>
          </a:xfrm>
        </p:spPr>
        <p:txBody>
          <a:bodyPr>
            <a:normAutofit fontScale="92500" lnSpcReduction="10000"/>
          </a:bodyPr>
          <a:lstStyle/>
          <a:p>
            <a:r>
              <a:rPr lang="en-US" sz="7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When Things Go Wrong</a:t>
            </a:r>
          </a:p>
        </p:txBody>
      </p:sp>
    </p:spTree>
    <p:extLst>
      <p:ext uri="{BB962C8B-B14F-4D97-AF65-F5344CB8AC3E}">
        <p14:creationId xmlns:p14="http://schemas.microsoft.com/office/powerpoint/2010/main" val="3369171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83D2-5B1A-4BCF-8A29-655183601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" y="231776"/>
            <a:ext cx="11725275" cy="1111250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When Things Go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4F87D-0C9A-4909-8DCD-63A4FF2C9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2047313"/>
            <a:ext cx="11725274" cy="4578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Do not be eager in your heart to be angry, For anger resides in the bosom of fools. </a:t>
            </a:r>
          </a:p>
          <a:p>
            <a:pPr marL="0" indent="0" algn="r">
              <a:buNone/>
            </a:pPr>
            <a:r>
              <a:rPr lang="en-US" sz="4800" dirty="0"/>
              <a:t>(Ecclesiastes 7:9)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677823-B7A7-4215-B9C0-BD18117956AB}"/>
              </a:ext>
            </a:extLst>
          </p:cNvPr>
          <p:cNvSpPr txBox="1">
            <a:spLocks/>
          </p:cNvSpPr>
          <p:nvPr/>
        </p:nvSpPr>
        <p:spPr>
          <a:xfrm>
            <a:off x="283607" y="936063"/>
            <a:ext cx="11725275" cy="1111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Check Your Anger</a:t>
            </a:r>
          </a:p>
        </p:txBody>
      </p:sp>
    </p:spTree>
    <p:extLst>
      <p:ext uri="{BB962C8B-B14F-4D97-AF65-F5344CB8AC3E}">
        <p14:creationId xmlns:p14="http://schemas.microsoft.com/office/powerpoint/2010/main" val="2866023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83D2-5B1A-4BCF-8A29-655183601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" y="231776"/>
            <a:ext cx="11725275" cy="1111250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When Things Go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4F87D-0C9A-4909-8DCD-63A4FF2C9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1817979"/>
            <a:ext cx="11725274" cy="48082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b="1" dirty="0"/>
              <a:t>Get a handle on your anger…really?</a:t>
            </a:r>
          </a:p>
          <a:p>
            <a:r>
              <a:rPr lang="en-US" sz="4400" dirty="0"/>
              <a:t> Anger is tough to modify</a:t>
            </a:r>
          </a:p>
          <a:p>
            <a:r>
              <a:rPr lang="en-US" sz="4400" dirty="0"/>
              <a:t> Anger is supercharged</a:t>
            </a:r>
          </a:p>
          <a:p>
            <a:r>
              <a:rPr lang="en-US" sz="4400" dirty="0"/>
              <a:t> Anger is a big stressor</a:t>
            </a:r>
          </a:p>
          <a:p>
            <a:r>
              <a:rPr lang="en-US" sz="4400" dirty="0"/>
              <a:t> Anger prevents problem solving</a:t>
            </a:r>
          </a:p>
          <a:p>
            <a:r>
              <a:rPr lang="en-US" sz="4400" dirty="0"/>
              <a:t> Anger distorts truth</a:t>
            </a:r>
          </a:p>
          <a:p>
            <a:r>
              <a:rPr lang="en-US" sz="4400" dirty="0"/>
              <a:t> Anger is addictive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677823-B7A7-4215-B9C0-BD18117956AB}"/>
              </a:ext>
            </a:extLst>
          </p:cNvPr>
          <p:cNvSpPr txBox="1">
            <a:spLocks/>
          </p:cNvSpPr>
          <p:nvPr/>
        </p:nvSpPr>
        <p:spPr>
          <a:xfrm>
            <a:off x="283607" y="936063"/>
            <a:ext cx="11725275" cy="1111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Check Your Anger</a:t>
            </a:r>
          </a:p>
        </p:txBody>
      </p:sp>
    </p:spTree>
    <p:extLst>
      <p:ext uri="{BB962C8B-B14F-4D97-AF65-F5344CB8AC3E}">
        <p14:creationId xmlns:p14="http://schemas.microsoft.com/office/powerpoint/2010/main" val="777038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83D2-5B1A-4BCF-8A29-655183601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8" y="231776"/>
            <a:ext cx="11725275" cy="1111250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When Things Go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4F87D-0C9A-4909-8DCD-63A4FF2C9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1817979"/>
            <a:ext cx="11725274" cy="4808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/>
              <a:t>What causes anger?</a:t>
            </a:r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677823-B7A7-4215-B9C0-BD18117956AB}"/>
              </a:ext>
            </a:extLst>
          </p:cNvPr>
          <p:cNvSpPr txBox="1">
            <a:spLocks/>
          </p:cNvSpPr>
          <p:nvPr/>
        </p:nvSpPr>
        <p:spPr>
          <a:xfrm>
            <a:off x="283607" y="936063"/>
            <a:ext cx="11725275" cy="1111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Check Your Anger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582E33A-E63F-4BDB-92F3-0DA807508865}"/>
              </a:ext>
            </a:extLst>
          </p:cNvPr>
          <p:cNvSpPr txBox="1">
            <a:spLocks/>
          </p:cNvSpPr>
          <p:nvPr/>
        </p:nvSpPr>
        <p:spPr>
          <a:xfrm>
            <a:off x="283608" y="2478078"/>
            <a:ext cx="11725274" cy="3602572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/>
              <a:t> Violated rights</a:t>
            </a:r>
          </a:p>
          <a:p>
            <a:r>
              <a:rPr lang="en-US" sz="4000" dirty="0"/>
              <a:t> Unrealistic expectations</a:t>
            </a:r>
          </a:p>
          <a:p>
            <a:r>
              <a:rPr lang="en-US" sz="4000" dirty="0"/>
              <a:t> Fear </a:t>
            </a:r>
          </a:p>
          <a:p>
            <a:r>
              <a:rPr lang="en-US" sz="4000" dirty="0"/>
              <a:t> Anxiety</a:t>
            </a:r>
          </a:p>
          <a:p>
            <a:r>
              <a:rPr lang="en-US" sz="4000" dirty="0"/>
              <a:t> Disappointment </a:t>
            </a:r>
          </a:p>
          <a:p>
            <a:r>
              <a:rPr lang="en-US" sz="4000" dirty="0"/>
              <a:t> Making ourselves angry</a:t>
            </a:r>
          </a:p>
          <a:p>
            <a:r>
              <a:rPr lang="en-US" sz="4000" dirty="0"/>
              <a:t> Blame</a:t>
            </a:r>
          </a:p>
          <a:p>
            <a:r>
              <a:rPr lang="en-US" sz="4000" dirty="0"/>
              <a:t> Injustice</a:t>
            </a:r>
          </a:p>
          <a:p>
            <a:r>
              <a:rPr lang="en-US" sz="4000" dirty="0"/>
              <a:t> Shame</a:t>
            </a:r>
          </a:p>
          <a:p>
            <a:r>
              <a:rPr lang="en-US" sz="4000" dirty="0"/>
              <a:t> Stuck in a bad situation</a:t>
            </a:r>
          </a:p>
        </p:txBody>
      </p:sp>
    </p:spTree>
    <p:extLst>
      <p:ext uri="{BB962C8B-B14F-4D97-AF65-F5344CB8AC3E}">
        <p14:creationId xmlns:p14="http://schemas.microsoft.com/office/powerpoint/2010/main" val="3318310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83D2-5B1A-4BCF-8A29-655183601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8" y="231776"/>
            <a:ext cx="11725275" cy="1111250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When Things Go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4F87D-0C9A-4909-8DCD-63A4FF2C9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1817979"/>
            <a:ext cx="11725274" cy="480824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800" b="1" dirty="0"/>
              <a:t>What causes anger? The A B C’s of anger.</a:t>
            </a:r>
          </a:p>
          <a:p>
            <a:pPr marL="742950" indent="-742950">
              <a:buAutoNum type="alphaUcPeriod"/>
            </a:pPr>
            <a:r>
              <a:rPr lang="en-US" sz="4000" dirty="0"/>
              <a:t>Activating Event – external triggers, people doing things against our wants or goals.</a:t>
            </a:r>
          </a:p>
          <a:p>
            <a:pPr marL="742950" indent="-742950">
              <a:buAutoNum type="alphaUcPeriod"/>
            </a:pPr>
            <a:r>
              <a:rPr lang="en-US" sz="4000" dirty="0"/>
              <a:t>Belief or Bias – </a:t>
            </a:r>
          </a:p>
          <a:p>
            <a:pPr lvl="1"/>
            <a:r>
              <a:rPr lang="en-US" sz="3600" dirty="0"/>
              <a:t>Hostile attribution bias assumes the intent of the other person. </a:t>
            </a:r>
          </a:p>
          <a:p>
            <a:pPr lvl="1"/>
            <a:r>
              <a:rPr lang="en-US" sz="3600" dirty="0"/>
              <a:t>We might hold a belief of how people should act.</a:t>
            </a:r>
          </a:p>
          <a:p>
            <a:pPr lvl="1"/>
            <a:r>
              <a:rPr lang="en-US" sz="3600" dirty="0"/>
              <a:t>We believe it was worse that it really was, exaggeration.</a:t>
            </a:r>
          </a:p>
          <a:p>
            <a:pPr lvl="1"/>
            <a:r>
              <a:rPr lang="en-US" sz="3600" dirty="0"/>
              <a:t>Belief that we, “Can’t handle” that behavior or low frustration tolerance. </a:t>
            </a:r>
          </a:p>
          <a:p>
            <a:pPr marL="742950" indent="-742950">
              <a:buAutoNum type="alphaUcPeriod"/>
            </a:pPr>
            <a:r>
              <a:rPr lang="en-US" sz="4000" dirty="0"/>
              <a:t>Emotional Consequence </a:t>
            </a:r>
            <a:endParaRPr lang="en-US" sz="4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677823-B7A7-4215-B9C0-BD18117956AB}"/>
              </a:ext>
            </a:extLst>
          </p:cNvPr>
          <p:cNvSpPr txBox="1">
            <a:spLocks/>
          </p:cNvSpPr>
          <p:nvPr/>
        </p:nvSpPr>
        <p:spPr>
          <a:xfrm>
            <a:off x="283607" y="936063"/>
            <a:ext cx="11725275" cy="1111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Check Your Anger</a:t>
            </a:r>
          </a:p>
        </p:txBody>
      </p:sp>
    </p:spTree>
    <p:extLst>
      <p:ext uri="{BB962C8B-B14F-4D97-AF65-F5344CB8AC3E}">
        <p14:creationId xmlns:p14="http://schemas.microsoft.com/office/powerpoint/2010/main" val="1915800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83D2-5B1A-4BCF-8A29-655183601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8" y="231776"/>
            <a:ext cx="11725275" cy="1111250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When Things Go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4F87D-0C9A-4909-8DCD-63A4FF2C9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1817979"/>
            <a:ext cx="11725274" cy="4808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700" b="1" dirty="0"/>
              <a:t>Ways to Manage Anger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700" dirty="0"/>
              <a:t>Vent it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700" dirty="0"/>
              <a:t>Stuff it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700" dirty="0"/>
              <a:t>Prevent it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677823-B7A7-4215-B9C0-BD18117956AB}"/>
              </a:ext>
            </a:extLst>
          </p:cNvPr>
          <p:cNvSpPr txBox="1">
            <a:spLocks/>
          </p:cNvSpPr>
          <p:nvPr/>
        </p:nvSpPr>
        <p:spPr>
          <a:xfrm>
            <a:off x="283607" y="936063"/>
            <a:ext cx="11725275" cy="1111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Check Your Anger</a:t>
            </a:r>
          </a:p>
        </p:txBody>
      </p:sp>
    </p:spTree>
    <p:extLst>
      <p:ext uri="{BB962C8B-B14F-4D97-AF65-F5344CB8AC3E}">
        <p14:creationId xmlns:p14="http://schemas.microsoft.com/office/powerpoint/2010/main" val="3081552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83D2-5B1A-4BCF-8A29-655183601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8" y="231776"/>
            <a:ext cx="11725275" cy="1111250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When Things Go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4F87D-0C9A-4909-8DCD-63A4FF2C9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1817979"/>
            <a:ext cx="11725274" cy="4808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700" b="1" dirty="0"/>
              <a:t>Ways to Manage Anger, Prevent it</a:t>
            </a:r>
          </a:p>
          <a:p>
            <a:pPr marL="0" indent="0">
              <a:buNone/>
            </a:pPr>
            <a:endParaRPr lang="en-US" sz="4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677823-B7A7-4215-B9C0-BD18117956AB}"/>
              </a:ext>
            </a:extLst>
          </p:cNvPr>
          <p:cNvSpPr txBox="1">
            <a:spLocks/>
          </p:cNvSpPr>
          <p:nvPr/>
        </p:nvSpPr>
        <p:spPr>
          <a:xfrm>
            <a:off x="283607" y="936063"/>
            <a:ext cx="11725275" cy="1111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Check Your Anger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9530E03-988B-418B-A9AF-C4E553B3D307}"/>
              </a:ext>
            </a:extLst>
          </p:cNvPr>
          <p:cNvSpPr txBox="1">
            <a:spLocks/>
          </p:cNvSpPr>
          <p:nvPr/>
        </p:nvSpPr>
        <p:spPr>
          <a:xfrm>
            <a:off x="0" y="2423972"/>
            <a:ext cx="12192000" cy="4354652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dirty="0"/>
              <a:t> Think before you speak</a:t>
            </a:r>
          </a:p>
          <a:p>
            <a:r>
              <a:rPr lang="en-US" sz="4400" dirty="0"/>
              <a:t> Communicate</a:t>
            </a:r>
          </a:p>
          <a:p>
            <a:r>
              <a:rPr lang="en-US" sz="4400" dirty="0"/>
              <a:t> Give yourself a moment</a:t>
            </a:r>
          </a:p>
          <a:p>
            <a:r>
              <a:rPr lang="en-US" sz="4400" dirty="0"/>
              <a:t> Physical activity</a:t>
            </a:r>
          </a:p>
          <a:p>
            <a:r>
              <a:rPr lang="en-US" sz="4400" dirty="0"/>
              <a:t> Identify solutions</a:t>
            </a:r>
          </a:p>
          <a:p>
            <a:r>
              <a:rPr lang="en-US" sz="4400" dirty="0"/>
              <a:t> Stick with “I” statements</a:t>
            </a:r>
          </a:p>
          <a:p>
            <a:r>
              <a:rPr lang="en-US" sz="4400" dirty="0"/>
              <a:t> Don’t hold a grudge</a:t>
            </a:r>
          </a:p>
          <a:p>
            <a:r>
              <a:rPr lang="en-US" sz="4400" dirty="0"/>
              <a:t> Use humor</a:t>
            </a:r>
          </a:p>
          <a:p>
            <a:r>
              <a:rPr lang="en-US" sz="4400" dirty="0"/>
              <a:t> Practice relaxing</a:t>
            </a:r>
          </a:p>
          <a:p>
            <a:r>
              <a:rPr lang="en-US" sz="4400" dirty="0"/>
              <a:t> Problem solving</a:t>
            </a:r>
          </a:p>
          <a:p>
            <a:r>
              <a:rPr lang="en-US" sz="4400" dirty="0"/>
              <a:t> Know when to seek help</a:t>
            </a:r>
          </a:p>
        </p:txBody>
      </p:sp>
    </p:spTree>
    <p:extLst>
      <p:ext uri="{BB962C8B-B14F-4D97-AF65-F5344CB8AC3E}">
        <p14:creationId xmlns:p14="http://schemas.microsoft.com/office/powerpoint/2010/main" val="2098397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83D2-5B1A-4BCF-8A29-655183601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8" y="231776"/>
            <a:ext cx="11725275" cy="1111250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When Things Go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4F87D-0C9A-4909-8DCD-63A4FF2C9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1817979"/>
            <a:ext cx="11725274" cy="4808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700" b="1" dirty="0"/>
              <a:t>Ways to Process Anger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700" dirty="0"/>
              <a:t>Give yourself permission to be angry.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700" dirty="0"/>
              <a:t>Report feelings of anger.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700" dirty="0"/>
              <a:t>Do no harm.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700" dirty="0"/>
              <a:t>Identify/handle trigger points.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700" dirty="0"/>
              <a:t>Ask someone to help.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677823-B7A7-4215-B9C0-BD18117956AB}"/>
              </a:ext>
            </a:extLst>
          </p:cNvPr>
          <p:cNvSpPr txBox="1">
            <a:spLocks/>
          </p:cNvSpPr>
          <p:nvPr/>
        </p:nvSpPr>
        <p:spPr>
          <a:xfrm>
            <a:off x="283607" y="936063"/>
            <a:ext cx="11725275" cy="1111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Check Your Anger</a:t>
            </a:r>
          </a:p>
        </p:txBody>
      </p:sp>
    </p:spTree>
    <p:extLst>
      <p:ext uri="{BB962C8B-B14F-4D97-AF65-F5344CB8AC3E}">
        <p14:creationId xmlns:p14="http://schemas.microsoft.com/office/powerpoint/2010/main" val="2483599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83D2-5B1A-4BCF-8A29-655183601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8" y="231776"/>
            <a:ext cx="11725275" cy="1111250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When Things Go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4F87D-0C9A-4909-8DCD-63A4FF2C9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1817979"/>
            <a:ext cx="11725274" cy="4808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700" b="1" dirty="0"/>
              <a:t>Barriers to Anger Control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700" dirty="0"/>
              <a:t>Ego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700" dirty="0"/>
              <a:t>Communication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677823-B7A7-4215-B9C0-BD18117956AB}"/>
              </a:ext>
            </a:extLst>
          </p:cNvPr>
          <p:cNvSpPr txBox="1">
            <a:spLocks/>
          </p:cNvSpPr>
          <p:nvPr/>
        </p:nvSpPr>
        <p:spPr>
          <a:xfrm>
            <a:off x="283607" y="936063"/>
            <a:ext cx="11725275" cy="1111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Check Your Anger</a:t>
            </a:r>
          </a:p>
        </p:txBody>
      </p:sp>
    </p:spTree>
    <p:extLst>
      <p:ext uri="{BB962C8B-B14F-4D97-AF65-F5344CB8AC3E}">
        <p14:creationId xmlns:p14="http://schemas.microsoft.com/office/powerpoint/2010/main" val="1879111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83D2-5B1A-4BCF-8A29-655183601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8" y="231776"/>
            <a:ext cx="11725275" cy="1111250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When Things Go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4F87D-0C9A-4909-8DCD-63A4FF2C9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1817979"/>
            <a:ext cx="11725274" cy="4808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700" b="1" dirty="0"/>
              <a:t>Conflict resolution </a:t>
            </a:r>
            <a:r>
              <a:rPr lang="en-US" sz="4700" dirty="0"/>
              <a:t>(Matthew 5:23; 18:15)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700" dirty="0"/>
              <a:t>Understand before you are understood.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700" dirty="0"/>
              <a:t>Give in, acquiesce.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700" dirty="0"/>
              <a:t>Win/Win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700" dirty="0"/>
              <a:t>Agree to Disagree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677823-B7A7-4215-B9C0-BD18117956AB}"/>
              </a:ext>
            </a:extLst>
          </p:cNvPr>
          <p:cNvSpPr txBox="1">
            <a:spLocks/>
          </p:cNvSpPr>
          <p:nvPr/>
        </p:nvSpPr>
        <p:spPr>
          <a:xfrm>
            <a:off x="283607" y="936063"/>
            <a:ext cx="11725275" cy="1111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Check Your Anger</a:t>
            </a:r>
          </a:p>
        </p:txBody>
      </p:sp>
    </p:spTree>
    <p:extLst>
      <p:ext uri="{BB962C8B-B14F-4D97-AF65-F5344CB8AC3E}">
        <p14:creationId xmlns:p14="http://schemas.microsoft.com/office/powerpoint/2010/main" val="2187752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83D2-5B1A-4BCF-8A29-655183601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" y="231776"/>
            <a:ext cx="11725275" cy="1111250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When Things Go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4F87D-0C9A-4909-8DCD-63A4FF2C9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1343025"/>
            <a:ext cx="11725274" cy="5283199"/>
          </a:xfrm>
        </p:spPr>
        <p:txBody>
          <a:bodyPr>
            <a:normAutofit/>
          </a:bodyPr>
          <a:lstStyle/>
          <a:p>
            <a:r>
              <a:rPr lang="en-US" sz="4400" dirty="0"/>
              <a:t> The importance of attitude.</a:t>
            </a:r>
          </a:p>
          <a:p>
            <a:r>
              <a:rPr lang="en-US" sz="4400" dirty="0"/>
              <a:t> The difference conviction can make.</a:t>
            </a:r>
          </a:p>
          <a:p>
            <a:r>
              <a:rPr lang="en-US" sz="4400" dirty="0"/>
              <a:t> The guidance of goals in our lives.</a:t>
            </a:r>
          </a:p>
          <a:p>
            <a:r>
              <a:rPr lang="en-US" sz="4400" dirty="0"/>
              <a:t> Letting go of the past.</a:t>
            </a:r>
          </a:p>
          <a:p>
            <a:r>
              <a:rPr lang="en-US" sz="4400" dirty="0"/>
              <a:t> Resisting resentment.</a:t>
            </a:r>
          </a:p>
        </p:txBody>
      </p:sp>
    </p:spTree>
    <p:extLst>
      <p:ext uri="{BB962C8B-B14F-4D97-AF65-F5344CB8AC3E}">
        <p14:creationId xmlns:p14="http://schemas.microsoft.com/office/powerpoint/2010/main" val="2298807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83D2-5B1A-4BCF-8A29-655183601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" y="231776"/>
            <a:ext cx="11725275" cy="1111250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When Things Go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4F87D-0C9A-4909-8DCD-63A4FF2C9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2047313"/>
            <a:ext cx="11725274" cy="4578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Be angry, and yet do not sin; do not let the sun go down on your anger, and do not give the devil an opportunity.</a:t>
            </a:r>
          </a:p>
          <a:p>
            <a:pPr marL="0" indent="0" algn="r">
              <a:buNone/>
            </a:pPr>
            <a:r>
              <a:rPr lang="en-US" sz="4800" dirty="0"/>
              <a:t>(Ephesians 4:26-27)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677823-B7A7-4215-B9C0-BD18117956AB}"/>
              </a:ext>
            </a:extLst>
          </p:cNvPr>
          <p:cNvSpPr txBox="1">
            <a:spLocks/>
          </p:cNvSpPr>
          <p:nvPr/>
        </p:nvSpPr>
        <p:spPr>
          <a:xfrm>
            <a:off x="283607" y="936063"/>
            <a:ext cx="11725275" cy="1111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Check Your Anger</a:t>
            </a:r>
          </a:p>
        </p:txBody>
      </p:sp>
    </p:spTree>
    <p:extLst>
      <p:ext uri="{BB962C8B-B14F-4D97-AF65-F5344CB8AC3E}">
        <p14:creationId xmlns:p14="http://schemas.microsoft.com/office/powerpoint/2010/main" val="2192719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83D2-5B1A-4BCF-8A29-655183601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" y="231776"/>
            <a:ext cx="11725275" cy="1111250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When Things Go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4F87D-0C9A-4909-8DCD-63A4FF2C9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2047313"/>
            <a:ext cx="11725274" cy="4578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But now you also, put them all aside: anger, wrath, malice, slander, and abusive speech from your mouth.</a:t>
            </a:r>
          </a:p>
          <a:p>
            <a:pPr marL="0" indent="0" algn="r">
              <a:buNone/>
            </a:pPr>
            <a:r>
              <a:rPr lang="en-US" sz="4800" dirty="0"/>
              <a:t>(Colossians 3:8)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677823-B7A7-4215-B9C0-BD18117956AB}"/>
              </a:ext>
            </a:extLst>
          </p:cNvPr>
          <p:cNvSpPr txBox="1">
            <a:spLocks/>
          </p:cNvSpPr>
          <p:nvPr/>
        </p:nvSpPr>
        <p:spPr>
          <a:xfrm>
            <a:off x="283607" y="936063"/>
            <a:ext cx="11725275" cy="1111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Check Your Anger</a:t>
            </a:r>
          </a:p>
        </p:txBody>
      </p:sp>
    </p:spTree>
    <p:extLst>
      <p:ext uri="{BB962C8B-B14F-4D97-AF65-F5344CB8AC3E}">
        <p14:creationId xmlns:p14="http://schemas.microsoft.com/office/powerpoint/2010/main" val="1471182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83D2-5B1A-4BCF-8A29-655183601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" y="231776"/>
            <a:ext cx="11725275" cy="1111250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When Things Go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4F87D-0C9A-4909-8DCD-63A4FF2C9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2047313"/>
            <a:ext cx="11725274" cy="4578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This you know, my beloved brethren. But everyone must be quick to hear, slow to speak and slow to anger; for the anger of man does not achieve the righteousness of God.</a:t>
            </a:r>
          </a:p>
          <a:p>
            <a:pPr marL="0" indent="0" algn="r">
              <a:buNone/>
            </a:pPr>
            <a:r>
              <a:rPr lang="en-US" sz="4800" dirty="0"/>
              <a:t>(James 1:19-20)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677823-B7A7-4215-B9C0-BD18117956AB}"/>
              </a:ext>
            </a:extLst>
          </p:cNvPr>
          <p:cNvSpPr txBox="1">
            <a:spLocks/>
          </p:cNvSpPr>
          <p:nvPr/>
        </p:nvSpPr>
        <p:spPr>
          <a:xfrm>
            <a:off x="283607" y="936063"/>
            <a:ext cx="11725275" cy="1111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Check Your Anger</a:t>
            </a:r>
          </a:p>
        </p:txBody>
      </p:sp>
    </p:spTree>
    <p:extLst>
      <p:ext uri="{BB962C8B-B14F-4D97-AF65-F5344CB8AC3E}">
        <p14:creationId xmlns:p14="http://schemas.microsoft.com/office/powerpoint/2010/main" val="2726806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83D2-5B1A-4BCF-8A29-655183601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" y="231776"/>
            <a:ext cx="11725275" cy="1111250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When Things Go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4F87D-0C9A-4909-8DCD-63A4FF2C9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2047313"/>
            <a:ext cx="11725274" cy="4578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Cease from anger and forsake wrath; Do not fret; it leads only to evildoing.</a:t>
            </a:r>
          </a:p>
          <a:p>
            <a:pPr marL="0" indent="0" algn="r">
              <a:buNone/>
            </a:pPr>
            <a:r>
              <a:rPr lang="en-US" sz="4800" dirty="0"/>
              <a:t>(Psalm 37:8)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677823-B7A7-4215-B9C0-BD18117956AB}"/>
              </a:ext>
            </a:extLst>
          </p:cNvPr>
          <p:cNvSpPr txBox="1">
            <a:spLocks/>
          </p:cNvSpPr>
          <p:nvPr/>
        </p:nvSpPr>
        <p:spPr>
          <a:xfrm>
            <a:off x="283607" y="936063"/>
            <a:ext cx="11725275" cy="1111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Check Your Anger</a:t>
            </a:r>
          </a:p>
        </p:txBody>
      </p:sp>
    </p:spTree>
    <p:extLst>
      <p:ext uri="{BB962C8B-B14F-4D97-AF65-F5344CB8AC3E}">
        <p14:creationId xmlns:p14="http://schemas.microsoft.com/office/powerpoint/2010/main" val="605809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83D2-5B1A-4BCF-8A29-655183601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" y="231776"/>
            <a:ext cx="11725275" cy="1111250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When Things Go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4F87D-0C9A-4909-8DCD-63A4FF2C9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2047313"/>
            <a:ext cx="11725274" cy="4578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A hot-tempered man stirs up strife, But the slow to anger calms a dispute.</a:t>
            </a:r>
          </a:p>
          <a:p>
            <a:pPr marL="0" indent="0" algn="r">
              <a:buNone/>
            </a:pPr>
            <a:r>
              <a:rPr lang="en-US" sz="4800" dirty="0"/>
              <a:t>(Proverbs 15:18)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677823-B7A7-4215-B9C0-BD18117956AB}"/>
              </a:ext>
            </a:extLst>
          </p:cNvPr>
          <p:cNvSpPr txBox="1">
            <a:spLocks/>
          </p:cNvSpPr>
          <p:nvPr/>
        </p:nvSpPr>
        <p:spPr>
          <a:xfrm>
            <a:off x="283607" y="936063"/>
            <a:ext cx="11725275" cy="1111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Check Your Anger</a:t>
            </a:r>
          </a:p>
        </p:txBody>
      </p:sp>
    </p:spTree>
    <p:extLst>
      <p:ext uri="{BB962C8B-B14F-4D97-AF65-F5344CB8AC3E}">
        <p14:creationId xmlns:p14="http://schemas.microsoft.com/office/powerpoint/2010/main" val="3271055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83D2-5B1A-4BCF-8A29-655183601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" y="231776"/>
            <a:ext cx="11725275" cy="1111250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When Things Go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4F87D-0C9A-4909-8DCD-63A4FF2C9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2047313"/>
            <a:ext cx="11725274" cy="4578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Do not associate with a man given to anger; Or go with a hot-tempered man.</a:t>
            </a:r>
          </a:p>
          <a:p>
            <a:pPr marL="0" indent="0" algn="r">
              <a:buNone/>
            </a:pPr>
            <a:r>
              <a:rPr lang="en-US" sz="4800" dirty="0"/>
              <a:t>(Proverbs 22:24)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677823-B7A7-4215-B9C0-BD18117956AB}"/>
              </a:ext>
            </a:extLst>
          </p:cNvPr>
          <p:cNvSpPr txBox="1">
            <a:spLocks/>
          </p:cNvSpPr>
          <p:nvPr/>
        </p:nvSpPr>
        <p:spPr>
          <a:xfrm>
            <a:off x="283607" y="936063"/>
            <a:ext cx="11725275" cy="1111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Check Your Anger</a:t>
            </a:r>
          </a:p>
        </p:txBody>
      </p:sp>
    </p:spTree>
    <p:extLst>
      <p:ext uri="{BB962C8B-B14F-4D97-AF65-F5344CB8AC3E}">
        <p14:creationId xmlns:p14="http://schemas.microsoft.com/office/powerpoint/2010/main" val="960732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83D2-5B1A-4BCF-8A29-655183601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" y="231776"/>
            <a:ext cx="11725275" cy="1111250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When Things Go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4F87D-0C9A-4909-8DCD-63A4FF2C9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2047313"/>
            <a:ext cx="11725274" cy="4578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A fool always loses his temper, But a wise man holds it back.</a:t>
            </a:r>
          </a:p>
          <a:p>
            <a:pPr marL="0" indent="0" algn="r">
              <a:buNone/>
            </a:pPr>
            <a:r>
              <a:rPr lang="en-US" sz="4800" dirty="0"/>
              <a:t>(Proverbs 29:11)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677823-B7A7-4215-B9C0-BD18117956AB}"/>
              </a:ext>
            </a:extLst>
          </p:cNvPr>
          <p:cNvSpPr txBox="1">
            <a:spLocks/>
          </p:cNvSpPr>
          <p:nvPr/>
        </p:nvSpPr>
        <p:spPr>
          <a:xfrm>
            <a:off x="283607" y="936063"/>
            <a:ext cx="11725275" cy="1111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Check Your Anger</a:t>
            </a:r>
          </a:p>
        </p:txBody>
      </p:sp>
    </p:spTree>
    <p:extLst>
      <p:ext uri="{BB962C8B-B14F-4D97-AF65-F5344CB8AC3E}">
        <p14:creationId xmlns:p14="http://schemas.microsoft.com/office/powerpoint/2010/main" val="1603426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1019</TotalTime>
  <Words>639</Words>
  <Application>Microsoft Office PowerPoint</Application>
  <PresentationFormat>Widescreen</PresentationFormat>
  <Paragraphs>112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 JULIAN</vt:lpstr>
      <vt:lpstr>Arial</vt:lpstr>
      <vt:lpstr>Calibri</vt:lpstr>
      <vt:lpstr>Calibri Light</vt:lpstr>
      <vt:lpstr>Office Theme</vt:lpstr>
      <vt:lpstr>Making Things Right</vt:lpstr>
      <vt:lpstr>When Things Go Wrong</vt:lpstr>
      <vt:lpstr>When Things Go Wrong</vt:lpstr>
      <vt:lpstr>When Things Go Wrong</vt:lpstr>
      <vt:lpstr>When Things Go Wrong</vt:lpstr>
      <vt:lpstr>When Things Go Wrong</vt:lpstr>
      <vt:lpstr>When Things Go Wrong</vt:lpstr>
      <vt:lpstr>When Things Go Wrong</vt:lpstr>
      <vt:lpstr>When Things Go Wrong</vt:lpstr>
      <vt:lpstr>When Things Go Wrong</vt:lpstr>
      <vt:lpstr>When Things Go Wrong</vt:lpstr>
      <vt:lpstr>When Things Go Wrong</vt:lpstr>
      <vt:lpstr>When Things Go Wrong</vt:lpstr>
      <vt:lpstr>When Things Go Wrong</vt:lpstr>
      <vt:lpstr>When Things Go Wrong</vt:lpstr>
      <vt:lpstr>When Things Go Wrong</vt:lpstr>
      <vt:lpstr>When Things Go Wrong</vt:lpstr>
      <vt:lpstr>When Things Go Wrong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Things Right</dc:title>
  <dc:creator>Josh Blackmer</dc:creator>
  <cp:lastModifiedBy>Josh Blackmer</cp:lastModifiedBy>
  <cp:revision>28</cp:revision>
  <cp:lastPrinted>2022-01-05T18:46:37Z</cp:lastPrinted>
  <dcterms:created xsi:type="dcterms:W3CDTF">2021-11-29T15:56:42Z</dcterms:created>
  <dcterms:modified xsi:type="dcterms:W3CDTF">2022-01-05T19:00:32Z</dcterms:modified>
</cp:coreProperties>
</file>