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72" r:id="rId3"/>
    <p:sldId id="276" r:id="rId4"/>
    <p:sldId id="278" r:id="rId5"/>
    <p:sldId id="279" r:id="rId6"/>
    <p:sldId id="273" r:id="rId7"/>
    <p:sldId id="280" r:id="rId8"/>
    <p:sldId id="284" r:id="rId9"/>
    <p:sldId id="285" r:id="rId10"/>
    <p:sldId id="286" r:id="rId11"/>
    <p:sldId id="287" r:id="rId12"/>
    <p:sldId id="281" r:id="rId13"/>
    <p:sldId id="289" r:id="rId14"/>
    <p:sldId id="291" r:id="rId15"/>
    <p:sldId id="292" r:id="rId16"/>
    <p:sldId id="290" r:id="rId17"/>
    <p:sldId id="288" r:id="rId18"/>
    <p:sldId id="293" r:id="rId19"/>
    <p:sldId id="294" r:id="rId20"/>
    <p:sldId id="307" r:id="rId21"/>
    <p:sldId id="295" r:id="rId22"/>
    <p:sldId id="298" r:id="rId23"/>
    <p:sldId id="296" r:id="rId24"/>
    <p:sldId id="297" r:id="rId25"/>
    <p:sldId id="302" r:id="rId26"/>
    <p:sldId id="303" r:id="rId27"/>
    <p:sldId id="299" r:id="rId28"/>
    <p:sldId id="300" r:id="rId29"/>
    <p:sldId id="268" r:id="rId30"/>
    <p:sldId id="304" r:id="rId31"/>
    <p:sldId id="305" r:id="rId32"/>
    <p:sldId id="306" r:id="rId33"/>
    <p:sldId id="269" r:id="rId34"/>
    <p:sldId id="321" r:id="rId35"/>
    <p:sldId id="322" r:id="rId36"/>
    <p:sldId id="323" r:id="rId37"/>
    <p:sldId id="324" r:id="rId38"/>
    <p:sldId id="325" r:id="rId39"/>
    <p:sldId id="316" r:id="rId40"/>
    <p:sldId id="317" r:id="rId41"/>
    <p:sldId id="318" r:id="rId42"/>
    <p:sldId id="319" r:id="rId43"/>
    <p:sldId id="308" r:id="rId44"/>
    <p:sldId id="309" r:id="rId45"/>
    <p:sldId id="331" r:id="rId46"/>
    <p:sldId id="334" r:id="rId47"/>
    <p:sldId id="333" r:id="rId48"/>
    <p:sldId id="335" r:id="rId49"/>
    <p:sldId id="336" r:id="rId50"/>
    <p:sldId id="340" r:id="rId51"/>
    <p:sldId id="326" r:id="rId52"/>
    <p:sldId id="337" r:id="rId53"/>
    <p:sldId id="341" r:id="rId54"/>
    <p:sldId id="310" r:id="rId55"/>
    <p:sldId id="311" r:id="rId56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522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F4840A4-BCC8-491E-87DA-66B66CDCD36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165ACE4C-C314-4D30-B048-0BD585DA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8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1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97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9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1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9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1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5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2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04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59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8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4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0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46710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181131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18240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OT Ended &amp; NT Began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18921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30931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OT Ended &amp; NT Began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Jesus Died on the Cross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(Col. 2:14; Heb. 9:16-17)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168674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0324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                                  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                            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48892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4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60399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7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00156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23868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51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55965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02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29106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4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17928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3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12270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222990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89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60289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28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1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81766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93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83954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1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8280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2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4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52719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545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02431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52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04128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5746"/>
              </p:ext>
            </p:extLst>
          </p:nvPr>
        </p:nvGraphicFramePr>
        <p:xfrm>
          <a:off x="667820" y="2233128"/>
          <a:ext cx="10389393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208332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5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24877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213434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34257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John, an Apostle, Brother of James, Son of Zebedee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2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11052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John, an Apostle, Brother of James, Son of Zebedee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To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15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John, an Apostle, Brother of James, Son of Zebedee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To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Everyone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You Might Believe")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29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18102"/>
              </p:ext>
            </p:extLst>
          </p:nvPr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40348"/>
              </p:ext>
            </p:extLst>
          </p:nvPr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63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80936"/>
              </p:ext>
            </p:extLst>
          </p:nvPr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16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93809"/>
              </p:ext>
            </p:extLst>
          </p:nvPr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89388"/>
              </p:ext>
            </p:extLst>
          </p:nvPr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630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58295"/>
              </p:ext>
            </p:extLst>
          </p:nvPr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788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072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73359"/>
              </p:ext>
            </p:extLst>
          </p:nvPr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6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9585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4240017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37418"/>
              </p:ext>
            </p:extLst>
          </p:nvPr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Behold the virgin shall conceive and bear a Son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585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12048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95964"/>
              </p:ext>
            </p:extLst>
          </p:nvPr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Behold the virgin shall conceive and bear a Son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7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Behold the virgin shall conceive and bear a Son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Us”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67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70465"/>
              </p:ext>
            </p:extLst>
          </p:nvPr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Behold the virgin shall conceive and bear a Son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Us”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Anointed Roles Fulfilled by Christ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57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22127"/>
              </p:ext>
            </p:extLst>
          </p:nvPr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Behold the virgin shall conceive and bear a Son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Us”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Anointed Roles Fulfilled by Christ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Prophet, Priest, and King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893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65266" y="892424"/>
            <a:ext cx="6110344" cy="5561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32633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45178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4E55A0-0B32-4A54-BF26-F94CE127E73F}"/>
              </a:ext>
            </a:extLst>
          </p:cNvPr>
          <p:cNvCxnSpPr>
            <a:cxnSpLocks/>
          </p:cNvCxnSpPr>
          <p:nvPr/>
        </p:nvCxnSpPr>
        <p:spPr>
          <a:xfrm>
            <a:off x="6153395" y="1725472"/>
            <a:ext cx="0" cy="3936894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02BE34-2D6A-494C-A6E1-73A9628797D9}"/>
              </a:ext>
            </a:extLst>
          </p:cNvPr>
          <p:cNvSpPr txBox="1"/>
          <p:nvPr/>
        </p:nvSpPr>
        <p:spPr>
          <a:xfrm>
            <a:off x="5198526" y="3134957"/>
            <a:ext cx="18764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 HOW ?</a:t>
            </a:r>
          </a:p>
        </p:txBody>
      </p:sp>
    </p:spTree>
    <p:extLst>
      <p:ext uri="{BB962C8B-B14F-4D97-AF65-F5344CB8AC3E}">
        <p14:creationId xmlns:p14="http://schemas.microsoft.com/office/powerpoint/2010/main" val="2179597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54500" y="892424"/>
            <a:ext cx="6110344" cy="5561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67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412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2BE34-2D6A-494C-A6E1-73A9628797D9}"/>
              </a:ext>
            </a:extLst>
          </p:cNvPr>
          <p:cNvSpPr txBox="1"/>
          <p:nvPr/>
        </p:nvSpPr>
        <p:spPr>
          <a:xfrm>
            <a:off x="5187760" y="3134957"/>
            <a:ext cx="18764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 HOW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A477A-AEE9-46DF-84D4-E83ED6E069E9}"/>
              </a:ext>
            </a:extLst>
          </p:cNvPr>
          <p:cNvSpPr txBox="1"/>
          <p:nvPr/>
        </p:nvSpPr>
        <p:spPr>
          <a:xfrm>
            <a:off x="3179676" y="3106271"/>
            <a:ext cx="18011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Prophet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6F138B-AF19-4E93-AD14-916B30082E7A}"/>
              </a:ext>
            </a:extLst>
          </p:cNvPr>
          <p:cNvCxnSpPr>
            <a:cxnSpLocks/>
          </p:cNvCxnSpPr>
          <p:nvPr/>
        </p:nvCxnSpPr>
        <p:spPr>
          <a:xfrm flipH="1">
            <a:off x="4227768" y="1595486"/>
            <a:ext cx="1437427" cy="142632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47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54490" y="892424"/>
            <a:ext cx="6110344" cy="5561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57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402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A477A-AEE9-46DF-84D4-E83ED6E069E9}"/>
              </a:ext>
            </a:extLst>
          </p:cNvPr>
          <p:cNvSpPr txBox="1"/>
          <p:nvPr/>
        </p:nvSpPr>
        <p:spPr>
          <a:xfrm>
            <a:off x="3179666" y="3106271"/>
            <a:ext cx="18011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Prophet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6F138B-AF19-4E93-AD14-916B30082E7A}"/>
              </a:ext>
            </a:extLst>
          </p:cNvPr>
          <p:cNvCxnSpPr>
            <a:cxnSpLocks/>
          </p:cNvCxnSpPr>
          <p:nvPr/>
        </p:nvCxnSpPr>
        <p:spPr>
          <a:xfrm flipH="1">
            <a:off x="4227758" y="1595486"/>
            <a:ext cx="1437427" cy="142632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CE9B4A-C24D-4DAA-A1CE-B11DA7C3BBA7}"/>
              </a:ext>
            </a:extLst>
          </p:cNvPr>
          <p:cNvCxnSpPr>
            <a:cxnSpLocks/>
          </p:cNvCxnSpPr>
          <p:nvPr/>
        </p:nvCxnSpPr>
        <p:spPr>
          <a:xfrm>
            <a:off x="4227758" y="3988242"/>
            <a:ext cx="1437427" cy="1977334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22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40828" y="875421"/>
            <a:ext cx="6110344" cy="5561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52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397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4E55A0-0B32-4A54-BF26-F94CE127E73F}"/>
              </a:ext>
            </a:extLst>
          </p:cNvPr>
          <p:cNvCxnSpPr>
            <a:cxnSpLocks/>
          </p:cNvCxnSpPr>
          <p:nvPr/>
        </p:nvCxnSpPr>
        <p:spPr>
          <a:xfrm flipV="1">
            <a:off x="6217922" y="1650174"/>
            <a:ext cx="0" cy="4033714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02BE34-2D6A-494C-A6E1-73A9628797D9}"/>
              </a:ext>
            </a:extLst>
          </p:cNvPr>
          <p:cNvSpPr txBox="1"/>
          <p:nvPr/>
        </p:nvSpPr>
        <p:spPr>
          <a:xfrm>
            <a:off x="5187745" y="3134957"/>
            <a:ext cx="18764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 HOW ?</a:t>
            </a:r>
          </a:p>
        </p:txBody>
      </p:sp>
    </p:spTree>
    <p:extLst>
      <p:ext uri="{BB962C8B-B14F-4D97-AF65-F5344CB8AC3E}">
        <p14:creationId xmlns:p14="http://schemas.microsoft.com/office/powerpoint/2010/main" val="2752331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54485" y="881666"/>
            <a:ext cx="6110344" cy="5561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52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397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2BE34-2D6A-494C-A6E1-73A9628797D9}"/>
              </a:ext>
            </a:extLst>
          </p:cNvPr>
          <p:cNvSpPr txBox="1"/>
          <p:nvPr/>
        </p:nvSpPr>
        <p:spPr>
          <a:xfrm>
            <a:off x="5187745" y="3134957"/>
            <a:ext cx="18764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 HOW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75BE3-F740-4BD7-BEC0-B3495917A37C}"/>
              </a:ext>
            </a:extLst>
          </p:cNvPr>
          <p:cNvSpPr txBox="1"/>
          <p:nvPr/>
        </p:nvSpPr>
        <p:spPr>
          <a:xfrm>
            <a:off x="7298040" y="3115233"/>
            <a:ext cx="17814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Priest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94091B-CEF5-4A3D-BD7F-2875B50B501D}"/>
              </a:ext>
            </a:extLst>
          </p:cNvPr>
          <p:cNvCxnSpPr>
            <a:cxnSpLocks/>
          </p:cNvCxnSpPr>
          <p:nvPr/>
        </p:nvCxnSpPr>
        <p:spPr>
          <a:xfrm flipV="1">
            <a:off x="6838448" y="3928978"/>
            <a:ext cx="1359044" cy="196902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4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81717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137962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54487" y="892424"/>
            <a:ext cx="6110344" cy="5561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54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399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75BE3-F740-4BD7-BEC0-B3495917A37C}"/>
              </a:ext>
            </a:extLst>
          </p:cNvPr>
          <p:cNvSpPr txBox="1"/>
          <p:nvPr/>
        </p:nvSpPr>
        <p:spPr>
          <a:xfrm>
            <a:off x="7298042" y="3115233"/>
            <a:ext cx="17814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Priest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94091B-CEF5-4A3D-BD7F-2875B50B501D}"/>
              </a:ext>
            </a:extLst>
          </p:cNvPr>
          <p:cNvCxnSpPr>
            <a:cxnSpLocks/>
          </p:cNvCxnSpPr>
          <p:nvPr/>
        </p:nvCxnSpPr>
        <p:spPr>
          <a:xfrm flipV="1">
            <a:off x="6838450" y="3928978"/>
            <a:ext cx="1359044" cy="196902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993F08-4AB4-402E-9326-60C502F0CB29}"/>
              </a:ext>
            </a:extLst>
          </p:cNvPr>
          <p:cNvCxnSpPr>
            <a:cxnSpLocks/>
          </p:cNvCxnSpPr>
          <p:nvPr/>
        </p:nvCxnSpPr>
        <p:spPr>
          <a:xfrm flipH="1" flipV="1">
            <a:off x="6752737" y="1572579"/>
            <a:ext cx="1248391" cy="1449227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92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54491" y="892424"/>
            <a:ext cx="6110344" cy="55617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58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403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6ECAD-4B61-4885-82AA-B1BBF801E417}"/>
              </a:ext>
            </a:extLst>
          </p:cNvPr>
          <p:cNvSpPr txBox="1"/>
          <p:nvPr/>
        </p:nvSpPr>
        <p:spPr>
          <a:xfrm>
            <a:off x="7298046" y="3115233"/>
            <a:ext cx="17814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Priest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A477A-AEE9-46DF-84D4-E83ED6E069E9}"/>
              </a:ext>
            </a:extLst>
          </p:cNvPr>
          <p:cNvSpPr txBox="1"/>
          <p:nvPr/>
        </p:nvSpPr>
        <p:spPr>
          <a:xfrm>
            <a:off x="3179667" y="3106271"/>
            <a:ext cx="18011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Prophet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6F138B-AF19-4E93-AD14-916B30082E7A}"/>
              </a:ext>
            </a:extLst>
          </p:cNvPr>
          <p:cNvCxnSpPr>
            <a:cxnSpLocks/>
          </p:cNvCxnSpPr>
          <p:nvPr/>
        </p:nvCxnSpPr>
        <p:spPr>
          <a:xfrm flipH="1">
            <a:off x="4227759" y="1595486"/>
            <a:ext cx="1437427" cy="142632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CE9B4A-C24D-4DAA-A1CE-B11DA7C3BBA7}"/>
              </a:ext>
            </a:extLst>
          </p:cNvPr>
          <p:cNvCxnSpPr>
            <a:cxnSpLocks/>
          </p:cNvCxnSpPr>
          <p:nvPr/>
        </p:nvCxnSpPr>
        <p:spPr>
          <a:xfrm>
            <a:off x="4227759" y="3988242"/>
            <a:ext cx="1437427" cy="1977334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D4D376-C6C3-48ED-B943-1971917FB78F}"/>
              </a:ext>
            </a:extLst>
          </p:cNvPr>
          <p:cNvCxnSpPr>
            <a:cxnSpLocks/>
          </p:cNvCxnSpPr>
          <p:nvPr/>
        </p:nvCxnSpPr>
        <p:spPr>
          <a:xfrm flipH="1" flipV="1">
            <a:off x="6752741" y="1572579"/>
            <a:ext cx="1248391" cy="1449227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2F3166-CB2B-4A3D-9758-CF8BFE675783}"/>
              </a:ext>
            </a:extLst>
          </p:cNvPr>
          <p:cNvCxnSpPr>
            <a:cxnSpLocks/>
          </p:cNvCxnSpPr>
          <p:nvPr/>
        </p:nvCxnSpPr>
        <p:spPr>
          <a:xfrm flipV="1">
            <a:off x="6838454" y="3928978"/>
            <a:ext cx="1359044" cy="196902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43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54485" y="892424"/>
            <a:ext cx="6110344" cy="55617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52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397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2BE34-2D6A-494C-A6E1-73A9628797D9}"/>
              </a:ext>
            </a:extLst>
          </p:cNvPr>
          <p:cNvSpPr txBox="1"/>
          <p:nvPr/>
        </p:nvSpPr>
        <p:spPr>
          <a:xfrm>
            <a:off x="5187745" y="3005869"/>
            <a:ext cx="187643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6ECAD-4B61-4885-82AA-B1BBF801E417}"/>
              </a:ext>
            </a:extLst>
          </p:cNvPr>
          <p:cNvSpPr txBox="1"/>
          <p:nvPr/>
        </p:nvSpPr>
        <p:spPr>
          <a:xfrm>
            <a:off x="7298040" y="3115233"/>
            <a:ext cx="17814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Priest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A477A-AEE9-46DF-84D4-E83ED6E069E9}"/>
              </a:ext>
            </a:extLst>
          </p:cNvPr>
          <p:cNvSpPr txBox="1"/>
          <p:nvPr/>
        </p:nvSpPr>
        <p:spPr>
          <a:xfrm>
            <a:off x="3179661" y="3106271"/>
            <a:ext cx="18011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Prophet</a:t>
            </a:r>
          </a:p>
        </p:txBody>
      </p:sp>
    </p:spTree>
    <p:extLst>
      <p:ext uri="{BB962C8B-B14F-4D97-AF65-F5344CB8AC3E}">
        <p14:creationId xmlns:p14="http://schemas.microsoft.com/office/powerpoint/2010/main" val="2891394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2" y="133564"/>
            <a:ext cx="1156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Week—Three Anointed Roles Fulfilled by Christ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DBB159-9FB3-4A6E-892D-E364399AA564}"/>
              </a:ext>
            </a:extLst>
          </p:cNvPr>
          <p:cNvSpPr/>
          <p:nvPr/>
        </p:nvSpPr>
        <p:spPr>
          <a:xfrm>
            <a:off x="3054491" y="892424"/>
            <a:ext cx="6110344" cy="55617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5FC9-FE09-40C5-92AE-16AA607D1513}"/>
              </a:ext>
            </a:extLst>
          </p:cNvPr>
          <p:cNvSpPr txBox="1"/>
          <p:nvPr/>
        </p:nvSpPr>
        <p:spPr>
          <a:xfrm>
            <a:off x="5421858" y="1014599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13E7-6049-40D6-86CD-AAA69F23FE6F}"/>
              </a:ext>
            </a:extLst>
          </p:cNvPr>
          <p:cNvSpPr txBox="1"/>
          <p:nvPr/>
        </p:nvSpPr>
        <p:spPr>
          <a:xfrm>
            <a:off x="5434403" y="5694646"/>
            <a:ext cx="16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2BE34-2D6A-494C-A6E1-73A9628797D9}"/>
              </a:ext>
            </a:extLst>
          </p:cNvPr>
          <p:cNvSpPr txBox="1"/>
          <p:nvPr/>
        </p:nvSpPr>
        <p:spPr>
          <a:xfrm>
            <a:off x="5187751" y="3005869"/>
            <a:ext cx="187643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6ECAD-4B61-4885-82AA-B1BBF801E417}"/>
              </a:ext>
            </a:extLst>
          </p:cNvPr>
          <p:cNvSpPr txBox="1"/>
          <p:nvPr/>
        </p:nvSpPr>
        <p:spPr>
          <a:xfrm>
            <a:off x="7298046" y="3115233"/>
            <a:ext cx="178141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Priest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A477A-AEE9-46DF-84D4-E83ED6E069E9}"/>
              </a:ext>
            </a:extLst>
          </p:cNvPr>
          <p:cNvSpPr txBox="1"/>
          <p:nvPr/>
        </p:nvSpPr>
        <p:spPr>
          <a:xfrm>
            <a:off x="3179667" y="3106271"/>
            <a:ext cx="180112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Prophet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AC00C-625F-48E9-8737-D4D0179DF831}"/>
              </a:ext>
            </a:extLst>
          </p:cNvPr>
          <p:cNvSpPr txBox="1"/>
          <p:nvPr/>
        </p:nvSpPr>
        <p:spPr>
          <a:xfrm>
            <a:off x="5109886" y="1979407"/>
            <a:ext cx="210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Authority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8FB59F-5356-4C59-AD91-F7F8C8A1C598}"/>
              </a:ext>
            </a:extLst>
          </p:cNvPr>
          <p:cNvSpPr txBox="1"/>
          <p:nvPr/>
        </p:nvSpPr>
        <p:spPr>
          <a:xfrm>
            <a:off x="5111681" y="4509240"/>
            <a:ext cx="210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Ruler</a:t>
            </a:r>
          </a:p>
        </p:txBody>
      </p:sp>
    </p:spTree>
    <p:extLst>
      <p:ext uri="{BB962C8B-B14F-4D97-AF65-F5344CB8AC3E}">
        <p14:creationId xmlns:p14="http://schemas.microsoft.com/office/powerpoint/2010/main" val="2459726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27702"/>
              </p:ext>
            </p:extLst>
          </p:nvPr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Behold the virgin shall conceive and bear a Son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Us”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Anointed Roles Fulfilled by Christ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Prophet, Priest, and King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214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152593" y="781310"/>
          <a:ext cx="11218459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522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15147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92646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the beginning, Jesus was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With God and Was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Christ’s Role in Creation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Things Made Through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Word (Jesus) Became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Flesh and Dwelt Among 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/>
        </p:nvGraphicFramePr>
        <p:xfrm>
          <a:off x="145081" y="2341658"/>
          <a:ext cx="11898434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607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4604948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195879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Isaiah’s Prophecy About Jesus’ Birth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Behold the virgin shall conceive and bear a Son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Immanuel Means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“God With Us”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Anointed Roles Fulfilled by Christ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Prophet, Priest, and King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OT Prophecies About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72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58287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201049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34962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1726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32886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9750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26911"/>
              </p:ext>
            </p:extLst>
          </p:nvPr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327658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4065</Words>
  <Application>Microsoft Office PowerPoint</Application>
  <PresentationFormat>Widescreen</PresentationFormat>
  <Paragraphs>1213</Paragraphs>
  <Slides>55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cp:lastPrinted>2022-01-23T21:52:46Z</cp:lastPrinted>
  <dcterms:created xsi:type="dcterms:W3CDTF">2022-01-02T19:06:09Z</dcterms:created>
  <dcterms:modified xsi:type="dcterms:W3CDTF">2022-01-23T22:27:21Z</dcterms:modified>
</cp:coreProperties>
</file>