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76" r:id="rId4"/>
    <p:sldId id="278" r:id="rId5"/>
    <p:sldId id="279" r:id="rId6"/>
    <p:sldId id="273" r:id="rId7"/>
    <p:sldId id="280" r:id="rId8"/>
    <p:sldId id="284" r:id="rId9"/>
    <p:sldId id="285" r:id="rId10"/>
    <p:sldId id="286" r:id="rId11"/>
    <p:sldId id="287" r:id="rId12"/>
    <p:sldId id="281" r:id="rId13"/>
    <p:sldId id="289" r:id="rId14"/>
    <p:sldId id="291" r:id="rId15"/>
    <p:sldId id="292" r:id="rId16"/>
    <p:sldId id="290" r:id="rId17"/>
    <p:sldId id="288" r:id="rId18"/>
    <p:sldId id="293" r:id="rId19"/>
    <p:sldId id="294" r:id="rId20"/>
    <p:sldId id="295" r:id="rId21"/>
    <p:sldId id="298" r:id="rId22"/>
    <p:sldId id="297" r:id="rId23"/>
    <p:sldId id="302" r:id="rId24"/>
    <p:sldId id="303" r:id="rId25"/>
    <p:sldId id="300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522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9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46710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181131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18240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8921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30931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Jesus Died on the Cross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(Col. 2:14; Heb. 9:16-17)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16867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0324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                                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                        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48892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4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60399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00156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23868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51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70028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2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06640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4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31705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3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62015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22990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76495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28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88672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1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83954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1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10387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95865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02431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5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01663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20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49986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15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90032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Cousin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Everyone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You Might Believe")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6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2487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13434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9585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424001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8171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3796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5828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01049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4962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726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32886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9750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26911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27658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2586</Words>
  <Application>Microsoft Office PowerPoint</Application>
  <PresentationFormat>Widescreen</PresentationFormat>
  <Paragraphs>758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2022-01-02T19:06:09Z</dcterms:created>
  <dcterms:modified xsi:type="dcterms:W3CDTF">2022-01-16T22:27:58Z</dcterms:modified>
</cp:coreProperties>
</file>