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84" autoAdjust="0"/>
  </p:normalViewPr>
  <p:slideViewPr>
    <p:cSldViewPr snapToGrid="0">
      <p:cViewPr varScale="1">
        <p:scale>
          <a:sx n="95" d="100"/>
          <a:sy n="95" d="100"/>
        </p:scale>
        <p:origin x="312" y="66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5970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5970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B3C2254E-3D79-4F75-8FB7-2D76E461C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4458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034738-F06E-455A-9C0C-4C09E1D1A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520825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F79CD945-2215-41BC-959D-C6A8DBEC1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895475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26F30B30-07A2-435F-A26E-064FDCB70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7171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CD70866-836A-4324-AACF-E8CFDFA45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64636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29D9BA8D-59FC-4B93-924F-18D3A8CA2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3022600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3397250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377348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4879975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C137B9E3-18C9-4E3B-A5AF-B809E3E97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598646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5970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59705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F63AF11A-3351-4520-93B4-AEBE56182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993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974C59B-1EE5-4A01-BEFE-BDF46333F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6727825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ED8BCD90-93A3-4EBC-A0FB-34E01191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946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72B1F753-8863-4FB2-AB32-EBA8F375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9463"/>
            <a:ext cx="36242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Greatest Book in the World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5F8A8B7D-1703-43E3-9D3E-FC210B30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9463"/>
            <a:ext cx="13382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Bible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86F1E649-2089-4070-8755-1B13A985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55700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B535D168-0C5C-4B59-815D-67A1F2FF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52525"/>
            <a:ext cx="3673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Two Main Parts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90F61E7-A1E4-4337-BABE-8F293B26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52525"/>
            <a:ext cx="4387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Old Testament &amp; New Testament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7CCA8EBD-4E43-45E8-9D5B-AEBBC85C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530350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B20D8950-AEF4-4AFF-8A29-23327984B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530350"/>
            <a:ext cx="38687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Books in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3F481D6D-8032-4ECE-BBFB-5364DADB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30350"/>
            <a:ext cx="46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66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DBB2C2E0-1B68-4741-905A-2A3AA64C5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90658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885C47A9-7362-4AB2-9D10-BF21368F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905000"/>
            <a:ext cx="50974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Books in the Old Testament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872A7D48-54F8-45F6-913C-22965554F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905000"/>
            <a:ext cx="46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8BB6034F-95FD-4719-9BC9-46E4CD6DE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228123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22E34A89-CFEC-4247-BDBD-7F986D4A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2281238"/>
            <a:ext cx="5235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Books in the New Testament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D71E38AC-2A7B-40D6-9204-648EE2B4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2281238"/>
            <a:ext cx="46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4D23C0C3-CE3D-445E-9258-AE3CEF1B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265747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D6235718-AFAA-4BAC-9617-EC7FDC825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2655888"/>
            <a:ext cx="4416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Writers of Bible Books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32F0BF76-CD39-43E5-9845-0A3A56100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2655888"/>
            <a:ext cx="1971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 40 Men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978C9F8F-CD78-4708-B268-AC0AC4EA1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03212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5FEEB6ED-E5FC-46F3-9F9A-80F2B9D0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3028950"/>
            <a:ext cx="340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Years of Writing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80B217BE-7883-4BCD-A959-73AAA6428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3028950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 1,600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40836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3406775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3406775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783013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3779838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3779838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3779838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3779838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3779838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414813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4148138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4148138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4511675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4511675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6">
            <a:extLst>
              <a:ext uri="{FF2B5EF4-FFF2-40B4-BE49-F238E27FC236}">
                <a16:creationId xmlns:a16="http://schemas.microsoft.com/office/drawing/2014/main" id="{A1AE4ABC-57AA-40E2-BEDA-81B6245D0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4887913"/>
            <a:ext cx="7921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DFB64B6F-7B39-426B-8255-CA77A44A2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4889500"/>
            <a:ext cx="4260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 Dispensations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8">
            <a:extLst>
              <a:ext uri="{FF2B5EF4-FFF2-40B4-BE49-F238E27FC236}">
                <a16:creationId xmlns:a16="http://schemas.microsoft.com/office/drawing/2014/main" id="{31239C59-F6FA-4B6E-A1F0-27825D662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4889500"/>
            <a:ext cx="32178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Patriarchal (~2500 years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9">
            <a:extLst>
              <a:ext uri="{FF2B5EF4-FFF2-40B4-BE49-F238E27FC236}">
                <a16:creationId xmlns:a16="http://schemas.microsoft.com/office/drawing/2014/main" id="{333B60D1-B72B-4A08-BBE2-5852BF9F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500" y="4889500"/>
            <a:ext cx="338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),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0">
            <a:extLst>
              <a:ext uri="{FF2B5EF4-FFF2-40B4-BE49-F238E27FC236}">
                <a16:creationId xmlns:a16="http://schemas.microsoft.com/office/drawing/2014/main" id="{5065104C-C787-4C52-A958-8B21AC1B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5253038"/>
            <a:ext cx="1136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Mosaic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1">
            <a:extLst>
              <a:ext uri="{FF2B5EF4-FFF2-40B4-BE49-F238E27FC236}">
                <a16:creationId xmlns:a16="http://schemas.microsoft.com/office/drawing/2014/main" id="{29D85AD7-9FC3-48CC-BBF5-A1BE2FE92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5253038"/>
            <a:ext cx="2017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(~1500 years),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2">
            <a:extLst>
              <a:ext uri="{FF2B5EF4-FFF2-40B4-BE49-F238E27FC236}">
                <a16:creationId xmlns:a16="http://schemas.microsoft.com/office/drawing/2014/main" id="{AA282F70-3571-4096-B7EE-AD62D4A0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5621338"/>
            <a:ext cx="1355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Christian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3">
            <a:extLst>
              <a:ext uri="{FF2B5EF4-FFF2-40B4-BE49-F238E27FC236}">
                <a16:creationId xmlns:a16="http://schemas.microsoft.com/office/drawing/2014/main" id="{68394FF4-C92C-4422-B9E7-20BAEF93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238" y="5621338"/>
            <a:ext cx="1870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(~2000 years)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56C29F20-B0FB-462B-9ADD-37C93095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5997575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5">
            <a:extLst>
              <a:ext uri="{FF2B5EF4-FFF2-40B4-BE49-F238E27FC236}">
                <a16:creationId xmlns:a16="http://schemas.microsoft.com/office/drawing/2014/main" id="{E65BC3D0-D803-4596-B1FA-34AB972E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5994400"/>
            <a:ext cx="37607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When OT Ended &amp; NT Began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E0DD1096-6D44-46C5-97C5-F61409106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5994400"/>
            <a:ext cx="4006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When Jesus Died on the Cross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39DC0F3D-489B-4D40-9D7F-947F2215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6362700"/>
            <a:ext cx="2571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8">
            <a:extLst>
              <a:ext uri="{FF2B5EF4-FFF2-40B4-BE49-F238E27FC236}">
                <a16:creationId xmlns:a16="http://schemas.microsoft.com/office/drawing/2014/main" id="{E438494F-FF26-429E-BE2C-C4E4DE64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6362700"/>
            <a:ext cx="2616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Col. 2:14; Heb. 9:16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9">
            <a:extLst>
              <a:ext uri="{FF2B5EF4-FFF2-40B4-BE49-F238E27FC236}">
                <a16:creationId xmlns:a16="http://schemas.microsoft.com/office/drawing/2014/main" id="{992C9C10-2754-4769-A545-C7801004A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550" y="6362700"/>
            <a:ext cx="2555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169198EF-6843-4B1F-BDF2-4FAC4E991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8213" y="6362700"/>
            <a:ext cx="5667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17)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68F5934-AB50-4F14-ADAC-2B90BEEF1FA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9925" y="704850"/>
            <a:ext cx="109124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A7B6255D-859B-4B07-AB0C-42C1A1B28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782638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80DE27F-EEC3-467E-A961-B66820454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782638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C1DA8361-3AE8-4549-A0DA-230B515EC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1163638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8F0A37FF-BB92-407A-BE93-38A04DEFA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153987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786F18AB-AA51-4782-8A44-1192FDCD2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782638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E5F7EBA1-8625-43D6-BDE2-6D09EAF9D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82638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FBA3143E-B2D4-4FFD-A135-2F892DC21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788988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8A9D9563-B882-49A3-9F9D-5226827FC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191452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4095CF3-8DB6-4469-8ACE-847427CF5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798513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3DD9218C-E2B1-4581-8D38-642A290F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798513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AA3E29E-4FFB-4BAF-A494-215D1A50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798513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43A42FE1-B681-48B1-8BC9-D0EADD577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174750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994DB68F-0768-4565-AE17-9E6DBE57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1171575"/>
            <a:ext cx="2227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73636BE3-072C-498D-B229-06AE9C60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1171575"/>
            <a:ext cx="161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3280F6BC-30F7-4328-AE73-5EB9BC01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547813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1D68D666-EF83-4A73-9935-736FF1C75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1549400"/>
            <a:ext cx="432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CD7175A9-8CEF-4602-984D-5A58AE4AC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1549400"/>
            <a:ext cx="617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0EF345DD-57C5-49EB-B327-1D9A41014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1549400"/>
            <a:ext cx="94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5D8CE177-8A6E-4BDF-A5C9-A1D8A052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1549400"/>
            <a:ext cx="3019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25">
            <a:extLst>
              <a:ext uri="{FF2B5EF4-FFF2-40B4-BE49-F238E27FC236}">
                <a16:creationId xmlns:a16="http://schemas.microsoft.com/office/drawing/2014/main" id="{E7DFCDD6-6226-4DD2-AC91-549A4A9E690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9925" y="2146300"/>
            <a:ext cx="109124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14CDC712-DC43-4D33-92E3-7B9F61359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2222500"/>
            <a:ext cx="0" cy="44783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8">
            <a:extLst>
              <a:ext uri="{FF2B5EF4-FFF2-40B4-BE49-F238E27FC236}">
                <a16:creationId xmlns:a16="http://schemas.microsoft.com/office/drawing/2014/main" id="{F8D8BF7C-DE11-485D-AD11-0A50F551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222500"/>
            <a:ext cx="0" cy="44783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A6C5A7EC-B186-414B-B1D9-59A37BE5A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2605088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15926A86-DF6F-458B-AC1B-BE88E2CC2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46450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DBD48B0-0B76-47AC-95D4-B1AB91AC2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721100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9E73FD2B-49F3-4ABA-B68C-C1FCC475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462463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1B7E948C-710A-4CFE-B224-5D56BE79D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837113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0015FA26-5388-4370-BDE4-CBD130C66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557847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841A55EC-0374-4F56-94C9-EDD5457C2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5954713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F19971FE-EF30-445C-B44C-2188DAA76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2222500"/>
            <a:ext cx="0" cy="44783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1C75742E-CFFF-4885-9C15-D7DCEF8C6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2222500"/>
            <a:ext cx="0" cy="44783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DA08409E-DC34-4A89-A9D8-69D3D0D45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2230438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E9B7F4FC-826E-4F20-A323-405229E9B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6694488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4ED7CA89-5F8E-409E-ABCA-D01A99249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239963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14AE9ACB-9CFA-41F7-B209-691CFF2C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198" y="2236788"/>
            <a:ext cx="2778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Written By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79731CA7-9AE9-4615-B80E-CDDB81BC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2236788"/>
            <a:ext cx="4656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(Levi), an Apostle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1D47CA22-9599-4774-A075-0C2EEC5D3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614613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DA718FA4-1406-432E-B538-E6833D27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198" y="2614613"/>
            <a:ext cx="2776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Written To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38BF81F2-B852-44CA-8947-69C52FEA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2614613"/>
            <a:ext cx="1373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Jews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3A7CA8E4-A86D-4489-9228-2CCA97DA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2979738"/>
            <a:ext cx="5295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(Key Phrase: "That It Might Be Fulfilled")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B2E60496-98BF-4A4E-8567-E951D00B9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355975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0E573DE3-E62D-41BB-8E08-6E351ECC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198" y="3352800"/>
            <a:ext cx="22748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Mark Written By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5E6113BB-FB4A-4352-90A9-18C5CC7D3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3352800"/>
            <a:ext cx="4441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Mark, the Cousin of Barnabas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07875FE1-0DD0-479C-BAF4-5BF53D53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732213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D7270AA2-8AEF-4F57-B603-FEF9D1DEA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198" y="3730625"/>
            <a:ext cx="2273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Mark Written To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12E3A774-113C-4961-9978-548653994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3730625"/>
            <a:ext cx="1785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Romans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4DE58022-C41F-4FC3-8E7F-CAC6CC60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4094163"/>
            <a:ext cx="3765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(Key Phrase: "Immediately")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A9437DF6-304F-4F6C-94AD-3F0B5159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47198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DD4B76FF-2736-4F43-80E6-CF2714453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198" y="4471988"/>
            <a:ext cx="21955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Written By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55A8015F-90A7-4A72-85A8-3CA192616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4471988"/>
            <a:ext cx="6334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Luke, the Physician (Paul's Traveling Companion)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8CC340B4-F0F3-4A75-ACBD-38CD71780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848225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354FE7A5-DAE0-45D1-8877-0382124F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198" y="4846638"/>
            <a:ext cx="2193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Written To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2804920E-50FC-407D-9A61-669083CA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4846638"/>
            <a:ext cx="3298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Greeks (Theophilus)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DE7D4B0C-F706-46A4-BFA4-2118D95B7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5213350"/>
            <a:ext cx="4645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(Key Phrase: "An Orderly Account")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1553B534-BFFD-464D-A975-FD4EFB96A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558958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F1CC5432-7CB1-41FD-86F0-36F32CFBC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198" y="5588000"/>
            <a:ext cx="21955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Written By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EA6D7B44-76D8-4831-A5F5-10A7B5D9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823" y="5588000"/>
            <a:ext cx="6654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John, an Apostle, Brother of James, Son of Zebedee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2E5C2706-D501-46CC-9A0D-0C6D4C1B3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596423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BC727ACA-3A36-47E2-A8B0-0C04FC1A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123" y="5961063"/>
            <a:ext cx="21955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Written To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77398A47-4075-485E-AEE7-63B86CFA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335" y="5961063"/>
            <a:ext cx="1344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Everyone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7ADA03F4-160A-43B2-865F-AA7805D10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335" y="6329363"/>
            <a:ext cx="51101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(Key Phrase: "That You Might Believe")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81310"/>
          <a:ext cx="10890607" cy="595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3982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384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Greatest Book in the World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Two Main Parts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Old Testament &amp;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Old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62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Books in the New Testament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Writers of Bible Books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40 Men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Years of Writing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About 1,600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7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Theme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1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9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Dispensations of the Bible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Patriarchal (~2500 years),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Mosaic (~1500 years), 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Christian (~2000 years)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8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OT Ended &amp; NT Began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When Jesus Died on the Cross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(Col. 2:14; Heb. 9:16-17)</a:t>
                      </a:r>
                    </a:p>
                  </a:txBody>
                  <a:tcPr marL="54864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639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</p:spTree>
    <p:extLst>
      <p:ext uri="{BB962C8B-B14F-4D97-AF65-F5344CB8AC3E}">
        <p14:creationId xmlns:p14="http://schemas.microsoft.com/office/powerpoint/2010/main" val="417476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836311-A332-4C95-B5F3-0C3261A9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04128"/>
              </p:ext>
            </p:extLst>
          </p:nvPr>
        </p:nvGraphicFramePr>
        <p:xfrm>
          <a:off x="667821" y="781310"/>
          <a:ext cx="10890607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86654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81171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the Four Accounts of the Gospel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Matthew, Mark, Luke, John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"Gospel" Means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Four Accounts of the Gospel Tell About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Life of 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15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Life of Christ: Up to His Last Week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9F8808-4231-41EB-A94D-885DC8A5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70580"/>
              </p:ext>
            </p:extLst>
          </p:nvPr>
        </p:nvGraphicFramePr>
        <p:xfrm>
          <a:off x="667820" y="2233128"/>
          <a:ext cx="10890607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374493768"/>
                    </a:ext>
                  </a:extLst>
                </a:gridCol>
                <a:gridCol w="2968711">
                  <a:extLst>
                    <a:ext uri="{9D8B030D-6E8A-4147-A177-3AD203B41FA5}">
                      <a16:colId xmlns:a16="http://schemas.microsoft.com/office/drawing/2014/main" val="4139800441"/>
                    </a:ext>
                  </a:extLst>
                </a:gridCol>
                <a:gridCol w="6709546">
                  <a:extLst>
                    <a:ext uri="{9D8B030D-6E8A-4147-A177-3AD203B41FA5}">
                      <a16:colId xmlns:a16="http://schemas.microsoft.com/office/drawing/2014/main" val="39387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(Levi), an Apostle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77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Jews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It Might Be Fulfilled")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03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Mark, the Nephew of Barnabas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8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Romans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"Immediately")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Luke, the Physician (Paul's Traveling Companion)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Written 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Greeks (Theophilus) 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"An Orderly Account")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5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John, an Apostle, Brother of James, Son of Zebedee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0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Written To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Everyone</a:t>
                      </a:r>
                      <a:b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(Key Phrase: "That You Might Believe")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17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50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603</Words>
  <Application>Microsoft Office PowerPoint</Application>
  <PresentationFormat>Widescreen</PresentationFormat>
  <Paragraphs>163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13</cp:revision>
  <dcterms:created xsi:type="dcterms:W3CDTF">2022-01-02T19:06:09Z</dcterms:created>
  <dcterms:modified xsi:type="dcterms:W3CDTF">2022-01-10T15:06:17Z</dcterms:modified>
</cp:coreProperties>
</file>