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7345-A627-4BC7-BD14-59FD01CA6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18482-7A69-4536-A3CC-AED9A3C98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95ABB-888B-467F-B51A-D9F39FF9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5B983-32E1-4377-8938-0D1961EE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8BB7A-C04B-497B-B5FE-1287735C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47B36A4-45FC-47D5-9164-F84A598AE6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1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B1FF-8724-45CD-977D-2ECC4DB9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FE4A6-F735-4077-8E4F-B965B7E83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03FCD-949C-40D4-B0CA-D91D8D481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E23AF-AD30-4C75-ACFA-4C4BBFD1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77BA1-8CE1-49DF-81ED-5F1294588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CFDF9-790A-4FC4-A32A-7E8CF943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8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AE30-F08C-4F97-BA97-4004C2345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F61DB-4CA4-4EC7-811A-CEB032459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F9669-ACA5-4F16-88B6-32E4930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A86E6-C655-4B28-9D58-32999E531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07B313-1B53-49E5-9072-970181907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9E9797-895E-45D5-B2F5-04A6D9BD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1AAAC8-29E2-4123-BA70-C559C9004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ED6C2-6B4B-495A-9D7E-14E10BF1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8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9F9A-69AD-4300-8622-F9E3CB046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FD3D2-24FB-4954-B59D-ACA3754E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71890-52D5-455E-A7BC-32812EAC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08215-E528-41A3-8D72-A78ED520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82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797E06-1FF4-4C30-8A4D-3CF3DC82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71C53-4A70-46CD-B2C8-DFEC09B6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C88B3-2BD0-4D05-98C7-9D914F552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57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B07D-97EA-4ABD-B27C-7A019105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7204-EB9E-4495-A1C1-2A68FD5C4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80A7F-C46B-4474-8B34-F5E3BCF91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2BEAC-E61E-4664-9856-D2DD837D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B5AF0-63D6-414F-9E5C-71D0EE4F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3543A-F79F-47FA-8601-D36B2013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13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C238-DB62-44AD-BEBD-5CFA5F8F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15DEB7-1C37-403D-91EE-C276EEBA9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FC382-5CDA-4124-8485-46B1EF1BF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1E2DD-9AB8-4828-A222-711F96B0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F83F8-5FFC-42AD-9E73-D32A9E00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1AE11-93C1-44AC-9660-C14A4E48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0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851C-E725-48A4-BDAC-B9B2190D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97128-79AE-4286-8FA1-640244434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1C724-5E97-4B61-AEE0-4860FE97D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93EFC-73BB-4D9B-96D5-BE11928DA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1EA6D-F385-4618-8737-C97CF00A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46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B81DF5-26FB-4FAA-96E2-D70FD920A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B5840-B4FE-41D5-88D8-6FB9439B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53F57-E71A-46DF-9F5D-C440C0A3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7FA1D-EAE9-4973-87AB-CAF8BA56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53734-7841-4E16-B68E-CDC8B206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0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60459AD-55A5-47B1-A419-B39C923824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594284" cy="456780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9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62751AE-D759-4C49-93C4-ADCD0D631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594284" cy="456780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731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19674C-2C71-4751-A0AE-C74838645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594284" cy="456780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904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21717B-B3A7-4A4A-A4BA-BEB4FB108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943070"/>
            <a:ext cx="11594284" cy="4914929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26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A8AB185-24F8-4C8F-BE48-F045D8308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0DA2701-60EE-43EB-9D37-021A706544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37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338A2A-E4AB-472A-B310-EA73979F4A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943070"/>
            <a:ext cx="11594284" cy="4914929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22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80DEEA1-036A-4505-B874-794D09236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943070"/>
            <a:ext cx="11594284" cy="4914929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7611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57088-0C31-49FF-B104-6C5852FF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D2ADD-FDAA-44EB-B555-BEA45C3CA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8DBBA-30BF-47A7-86A3-6DA4A939A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5D7A7-A803-4610-9288-5E9BD480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CE6C6-7C9D-48B7-94FB-22A88FFB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0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74F0C8-DFCD-44F0-89C2-AF7EA7B2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EE35A-63B2-43AF-94BA-E5D8187D8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B360D-65C6-4FED-99CB-F3688000A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F1F7D-4787-410D-8EFF-9459BF4E8681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8D943-D89A-4B02-BD42-0A6B4CF55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14C31-B996-47DA-BA5A-23FF6F01A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1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5" r:id="rId4"/>
    <p:sldLayoutId id="2147483660" r:id="rId5"/>
    <p:sldLayoutId id="2147483663" r:id="rId6"/>
    <p:sldLayoutId id="2147483661" r:id="rId7"/>
    <p:sldLayoutId id="2147483662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2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 possess human nature by means of our human conception and birth</a:t>
            </a:r>
          </a:p>
          <a:p>
            <a:r>
              <a:rPr lang="en-US" dirty="0"/>
              <a:t>We can partake of His divine nature by means of a divine conception and birth</a:t>
            </a:r>
          </a:p>
          <a:p>
            <a:pPr lvl="1"/>
            <a:r>
              <a:rPr lang="en-US" dirty="0"/>
              <a:t>We are born of God “through the word of God” (1 Pet. 1:3, 22-23 + John 3:3-5)</a:t>
            </a:r>
          </a:p>
          <a:p>
            <a:r>
              <a:rPr lang="en-US" dirty="0"/>
              <a:t>We partake of His divine nature through the “knowledge of God” (2 Pet. 1:2-4)</a:t>
            </a:r>
          </a:p>
          <a:p>
            <a:pPr lvl="1"/>
            <a:r>
              <a:rPr lang="en-US" dirty="0"/>
              <a:t>The knowledge/Word of God gives us “grace and peace” (1:2) </a:t>
            </a:r>
          </a:p>
          <a:p>
            <a:pPr lvl="1"/>
            <a:r>
              <a:rPr lang="en-US" dirty="0"/>
              <a:t>The knowledge/Word of God “gives us all things that pertain to life and godliness” (1:3)</a:t>
            </a:r>
          </a:p>
          <a:p>
            <a:pPr lvl="1"/>
            <a:r>
              <a:rPr lang="en-US" dirty="0"/>
              <a:t>The knowledge/Word of God “gives us exceedingly great and precious promises” (1:4)</a:t>
            </a:r>
          </a:p>
          <a:p>
            <a:r>
              <a:rPr lang="en-US" dirty="0"/>
              <a:t>We partake of His divine nature when we have “escaped the corruption that is in the world through lust” (1:4) </a:t>
            </a:r>
          </a:p>
        </p:txBody>
      </p:sp>
    </p:spTree>
    <p:extLst>
      <p:ext uri="{BB962C8B-B14F-4D97-AF65-F5344CB8AC3E}">
        <p14:creationId xmlns:p14="http://schemas.microsoft.com/office/powerpoint/2010/main" val="30604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831972" cy="4322273"/>
          </a:xfrm>
        </p:spPr>
        <p:txBody>
          <a:bodyPr>
            <a:normAutofit fontScale="92500"/>
          </a:bodyPr>
          <a:lstStyle/>
          <a:p>
            <a:r>
              <a:rPr lang="en-US" dirty="0"/>
              <a:t>The Divine Nature Requires Our Share (1:5) – “giving”</a:t>
            </a:r>
          </a:p>
          <a:p>
            <a:pPr lvl="1"/>
            <a:r>
              <a:rPr lang="en-US" dirty="0"/>
              <a:t>We must bring something alongside what God already done</a:t>
            </a:r>
          </a:p>
          <a:p>
            <a:r>
              <a:rPr lang="en-US" dirty="0"/>
              <a:t>The Divine Nature Requires Our Strength (1:5) – “all diligence”</a:t>
            </a:r>
          </a:p>
          <a:p>
            <a:pPr lvl="1"/>
            <a:r>
              <a:rPr lang="en-US" dirty="0"/>
              <a:t>We must grow with hastened eagerness and spare nothing in that effort</a:t>
            </a:r>
          </a:p>
          <a:p>
            <a:r>
              <a:rPr lang="en-US" dirty="0"/>
              <a:t>The Divine Nature Requires Our Sacrifice (1:5-7) – “add/supply”</a:t>
            </a:r>
          </a:p>
          <a:p>
            <a:pPr lvl="1"/>
            <a:r>
              <a:rPr lang="en-US" dirty="0"/>
              <a:t>We must lavishly pour all we have into imitating God’s nature</a:t>
            </a:r>
          </a:p>
          <a:p>
            <a:r>
              <a:rPr lang="en-US" dirty="0"/>
              <a:t>The Divine Nature Requires Our Selflessness (1:7) – “love”</a:t>
            </a:r>
          </a:p>
          <a:p>
            <a:pPr lvl="1"/>
            <a:r>
              <a:rPr lang="en-US" dirty="0"/>
              <a:t>We must unseat self, and unselfishly &amp; unconditionally seek the very best for others</a:t>
            </a:r>
          </a:p>
          <a:p>
            <a:r>
              <a:rPr lang="en-US" dirty="0"/>
              <a:t>The Divine Nature Requires Our Stick-to-it-iveness (1:8-11) – “yours…abound…do”</a:t>
            </a:r>
          </a:p>
          <a:p>
            <a:pPr lvl="1"/>
            <a:r>
              <a:rPr lang="en-US" dirty="0"/>
              <a:t>We must persistently possess, produce and practice the qualities of His nature</a:t>
            </a:r>
          </a:p>
        </p:txBody>
      </p:sp>
    </p:spTree>
    <p:extLst>
      <p:ext uri="{BB962C8B-B14F-4D97-AF65-F5344CB8AC3E}">
        <p14:creationId xmlns:p14="http://schemas.microsoft.com/office/powerpoint/2010/main" val="68067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831972" cy="4567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Diligent partakers of the Divine nature:</a:t>
            </a:r>
          </a:p>
          <a:p>
            <a:r>
              <a:rPr lang="en-US" sz="2500" dirty="0"/>
              <a:t>“will be neither barren nor unfruitful in the knowledge of our Lord Jesus Christ” (1:8)</a:t>
            </a:r>
          </a:p>
          <a:p>
            <a:r>
              <a:rPr lang="en-US" sz="2500" dirty="0"/>
              <a:t>“will never stumble” (1:10)</a:t>
            </a:r>
          </a:p>
          <a:p>
            <a:r>
              <a:rPr lang="en-US" sz="2500" dirty="0"/>
              <a:t>“will be supplied abundantly an entrance into the everlasting kingdom” (1:11)</a:t>
            </a:r>
          </a:p>
        </p:txBody>
      </p:sp>
    </p:spTree>
    <p:extLst>
      <p:ext uri="{BB962C8B-B14F-4D97-AF65-F5344CB8AC3E}">
        <p14:creationId xmlns:p14="http://schemas.microsoft.com/office/powerpoint/2010/main" val="23421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831972" cy="45678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partake of His divine nature by means of a divine birth</a:t>
            </a:r>
          </a:p>
          <a:p>
            <a:pPr lvl="1"/>
            <a:r>
              <a:rPr lang="en-US" dirty="0"/>
              <a:t>We are born of God “through the word of God” (1 Pet. 1:3, 22-23 + John 3:3-5)</a:t>
            </a:r>
          </a:p>
          <a:p>
            <a:r>
              <a:rPr lang="en-US" dirty="0"/>
              <a:t>The word of God teaches we must believe in Jesus Christ (John 1:12)</a:t>
            </a:r>
          </a:p>
          <a:p>
            <a:r>
              <a:rPr lang="en-US" dirty="0"/>
              <a:t>The word of God teaches we must repent of our sins (Acts 3:19)</a:t>
            </a:r>
          </a:p>
          <a:p>
            <a:r>
              <a:rPr lang="en-US" dirty="0"/>
              <a:t>The word of God teaches we must confess our faith in Christ (Rom. 10:9)</a:t>
            </a:r>
          </a:p>
          <a:p>
            <a:r>
              <a:rPr lang="en-US" dirty="0"/>
              <a:t>The word of God teaches we must be immersed into Christ (Acts 22:16)</a:t>
            </a:r>
          </a:p>
          <a:p>
            <a:pPr lvl="1"/>
            <a:r>
              <a:rPr lang="en-US" dirty="0"/>
              <a:t>At that point, God forgives all of our sins (Acts 2:38)</a:t>
            </a:r>
          </a:p>
          <a:p>
            <a:pPr lvl="1"/>
            <a:r>
              <a:rPr lang="en-US" dirty="0"/>
              <a:t>At that point, God adopts us into His family (Acts 2:47; John 3:5)</a:t>
            </a:r>
          </a:p>
          <a:p>
            <a:pPr lvl="1"/>
            <a:r>
              <a:rPr lang="en-US" dirty="0"/>
              <a:t>At that point, God registers us in heaven (Heb. 12:23)</a:t>
            </a:r>
          </a:p>
          <a:p>
            <a:r>
              <a:rPr lang="en-US" sz="2700" dirty="0"/>
              <a:t>The word of God teaches we must faithfully maintain His nature (2 Pet. 1:1-11)</a:t>
            </a:r>
          </a:p>
        </p:txBody>
      </p:sp>
    </p:spTree>
    <p:extLst>
      <p:ext uri="{BB962C8B-B14F-4D97-AF65-F5344CB8AC3E}">
        <p14:creationId xmlns:p14="http://schemas.microsoft.com/office/powerpoint/2010/main" val="2365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488</Words>
  <Application>Microsoft Office PowerPoint</Application>
  <PresentationFormat>Widescreen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17</cp:revision>
  <dcterms:created xsi:type="dcterms:W3CDTF">2021-12-30T15:25:13Z</dcterms:created>
  <dcterms:modified xsi:type="dcterms:W3CDTF">2022-01-09T13:36:06Z</dcterms:modified>
</cp:coreProperties>
</file>