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59" r:id="rId10"/>
    <p:sldId id="260" r:id="rId11"/>
    <p:sldId id="265" r:id="rId12"/>
    <p:sldId id="266" r:id="rId13"/>
    <p:sldId id="269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84" autoAdjust="0"/>
  </p:normalViewPr>
  <p:slideViewPr>
    <p:cSldViewPr snapToGrid="0">
      <p:cViewPr varScale="1">
        <p:scale>
          <a:sx n="96" d="100"/>
          <a:sy n="96" d="100"/>
        </p:scale>
        <p:origin x="84" y="114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5C714A-BA41-4EEC-8C12-BBAD518FA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617FC2-B825-4007-AB91-8F30EBA18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911D3-2DC6-4E1C-B53A-74B6A15A3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8CB95-50A0-4A6F-9864-B6B605AE9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73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E366D3-8DBB-4967-8A76-7CBE01FB7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A5848A-FD54-44E4-834B-BA471B33F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0787AC-6946-45E4-8146-2A07662DC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19F67-FD77-4B48-BCC7-7CD51A650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32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2E691D-2A14-4D39-B344-A34083DC04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D6D738-8C90-426E-B70F-CF95E6C8B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4FF0CC-0147-410B-AAE1-C9F413EAA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E1F63-EF18-4552-B459-8CD4F87F0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04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9C8DB-D008-43F8-B6A5-430D2F978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DCAB4-4225-4FA6-A9F7-B1E4FB752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AB573-E515-4E0E-885B-447A233BC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897AF-807D-4485-9F32-88C44F741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63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279AFC-83F2-4CDA-B158-965DDF075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13754D-F430-4D97-8BFA-3A744C697D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0C4994-8FD0-493B-8534-124ED2CDD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01BCF-CDEF-430D-9EA6-D08EB9E0E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647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7772400" cy="530352"/>
          </a:xfrm>
        </p:spPr>
        <p:txBody>
          <a:bodyPr/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57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02A04B-9861-4F9C-A7C6-A319FD29A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B75C4-190E-44A2-874E-5280073A7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AEEED0-9218-4257-ABE6-0DAAF2EDD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46CA5-F7F5-462E-93C2-20AE853E1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965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B7503-FCA8-4184-9875-3B3DAB40D8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0DDCA-8F16-4DE0-AF15-1CBE08A64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860B6-2B4B-4380-9A2A-CB2598022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88406-1712-43F1-8680-7369A61C4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87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4714D-D1DB-4958-ACDE-DECBA2D19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5B461C-3030-4E35-89F5-89781E7DA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3A2D11-5BAC-4ECE-AC99-57D042E75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EAB4A-CA73-4D51-972B-88AAE337E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451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58394-7C06-4484-9017-40BF27116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3172D1-4DA8-46E9-9C03-87485D35B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E89AA-61EC-4500-925E-6E6AFC4C8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04528-D44C-4625-B2B0-91053179E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113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4EE5BA-50F1-443A-9A87-FC2D49B34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A950AC-DB27-48C0-BE26-81F98616E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E15DF1-3537-484C-8756-48D3A8DC2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22330-EBC3-4D8A-B450-98AE062F7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31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57D3F9-561C-4F91-9CF7-2605B330E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18E8F1-7B24-46F2-B670-D557EA91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535F8F-45F1-44BD-AD9F-3108DE93B9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0D6C11-D39A-4625-A981-E5D9C4C154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B7E903-E734-4EA4-8FF0-13AAC6FD98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458511-29CD-4494-B6BE-943B660BB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3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38AC8C-7EFF-4238-983A-26AAFB6C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the historical part of Jesus’ life through approx. 2</a:t>
            </a:r>
            <a:r>
              <a:rPr lang="en-US" baseline="30000" dirty="0"/>
              <a:t>nd</a:t>
            </a:r>
            <a:r>
              <a:rPr lang="en-US" dirty="0"/>
              <a:t> year of His ministry</a:t>
            </a:r>
          </a:p>
          <a:p>
            <a:pPr lvl="1"/>
            <a:r>
              <a:rPr lang="en-US" dirty="0"/>
              <a:t>An overview of His life from birth until about the sending out of the twelve </a:t>
            </a:r>
          </a:p>
          <a:p>
            <a:r>
              <a:rPr lang="en-US" dirty="0"/>
              <a:t>Study the Miracles of Jesus</a:t>
            </a:r>
          </a:p>
          <a:p>
            <a:r>
              <a:rPr lang="en-US" dirty="0"/>
              <a:t>Study the Parables of Jesus</a:t>
            </a:r>
          </a:p>
          <a:p>
            <a:r>
              <a:rPr lang="en-US" dirty="0"/>
              <a:t>Study the historical part of Jesus’ life up until His last week</a:t>
            </a:r>
          </a:p>
          <a:p>
            <a:r>
              <a:rPr lang="en-US" dirty="0"/>
              <a:t>Study the Teachings of Jesus</a:t>
            </a:r>
          </a:p>
          <a:p>
            <a:r>
              <a:rPr lang="en-US" dirty="0"/>
              <a:t>Study the Final Week of the Life of Jesus</a:t>
            </a:r>
          </a:p>
          <a:p>
            <a:r>
              <a:rPr lang="en-US" dirty="0"/>
              <a:t>AFTER that…</a:t>
            </a:r>
          </a:p>
          <a:p>
            <a:pPr lvl="1"/>
            <a:r>
              <a:rPr lang="en-US" sz="2800" dirty="0"/>
              <a:t>Study the Book of Acts</a:t>
            </a:r>
          </a:p>
          <a:p>
            <a:pPr lvl="1"/>
            <a:r>
              <a:rPr lang="en-US" sz="2800" dirty="0"/>
              <a:t>Study the Epistles through Revelation </a:t>
            </a:r>
          </a:p>
          <a:p>
            <a:r>
              <a:rPr lang="en-US" dirty="0"/>
              <a:t>This will take several years!  And it will be life-changing studies!</a:t>
            </a:r>
          </a:p>
        </p:txBody>
      </p:sp>
    </p:spTree>
    <p:extLst>
      <p:ext uri="{BB962C8B-B14F-4D97-AF65-F5344CB8AC3E}">
        <p14:creationId xmlns:p14="http://schemas.microsoft.com/office/powerpoint/2010/main" val="13763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9F9463-616B-4D14-9302-FC4C1017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63588"/>
            <a:ext cx="0" cy="59705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7CE9B15-B4CD-4BE0-926C-9C69FF7D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763588"/>
            <a:ext cx="0" cy="59705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B3C2254E-3D79-4F75-8FB7-2D76E461C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14458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034738-F06E-455A-9C0C-4C09E1D1A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520825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F79CD945-2215-41BC-959D-C6A8DBEC1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895475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26F30B30-07A2-435F-A26E-064FDCB70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27171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CD70866-836A-4324-AACF-E8CFDFA45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64636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29D9BA8D-59FC-4B93-924F-18D3A8CA2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3022600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2FCD48A-074B-4013-9B6B-9E30DD2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3397250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580D159-4A81-4B89-A2AE-206B9814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377348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0F3E16D-FD30-437A-AE69-E04B7B24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4879975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C137B9E3-18C9-4E3B-A5AF-B809E3E97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598646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335D936-5922-4D49-B492-2D6CA4E3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63588"/>
            <a:ext cx="0" cy="59705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DF37893-4C20-4FB1-B2AD-F57F0102C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63588"/>
            <a:ext cx="0" cy="59705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F63AF11A-3351-4520-93B4-AEBE56182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6993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974C59B-1EE5-4A01-BEFE-BDF46333F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6727825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ED8BCD90-93A3-4EBC-A0FB-34E01191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779463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72B1F753-8863-4FB2-AB32-EBA8F375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779463"/>
            <a:ext cx="36242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Greatest Book in the World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5F8A8B7D-1703-43E3-9D3E-FC210B30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779463"/>
            <a:ext cx="13382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Bible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86F1E649-2089-4070-8755-1B13A9853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55700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B535D168-0C5C-4B59-815D-67A1F2FF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52525"/>
            <a:ext cx="3673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Two Main Parts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F90F61E7-A1E4-4337-BABE-8F293B26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152525"/>
            <a:ext cx="43878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Old Testament &amp; New Testament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7CCA8EBD-4E43-45E8-9D5B-AEBBC85C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530350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B20D8950-AEF4-4AFF-8A29-23327984B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530350"/>
            <a:ext cx="38687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Books in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3F481D6D-8032-4ECE-BBFB-5364DADB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30350"/>
            <a:ext cx="46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66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DBB2C2E0-1B68-4741-905A-2A3AA64C5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906588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885C47A9-7362-4AB2-9D10-BF21368F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905000"/>
            <a:ext cx="50974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Books in the Old Testament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872A7D48-54F8-45F6-913C-22965554F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905000"/>
            <a:ext cx="46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8BB6034F-95FD-4719-9BC9-46E4CD6DE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2281238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22E34A89-CFEC-4247-BDBD-7F986D4A6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2281238"/>
            <a:ext cx="5235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Books in the New Testament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D71E38AC-2A7B-40D6-9204-648EE2B4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2281238"/>
            <a:ext cx="46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4D23C0C3-CE3D-445E-9258-AE3CEF1B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2657475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D6235718-AFAA-4BAC-9617-EC7FDC825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2655888"/>
            <a:ext cx="4416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Writers of Bible Books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32F0BF76-CD39-43E5-9845-0A3A56100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2655888"/>
            <a:ext cx="1971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 40 Men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978C9F8F-CD78-4708-B268-AC0AC4EA1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032125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5FEEB6ED-E5FC-46F3-9F9A-80F2B9D0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3028950"/>
            <a:ext cx="340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Years of Writing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>
            <a:extLst>
              <a:ext uri="{FF2B5EF4-FFF2-40B4-BE49-F238E27FC236}">
                <a16:creationId xmlns:a16="http://schemas.microsoft.com/office/drawing/2014/main" id="{80B217BE-7883-4BCD-A959-73AAA6428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3028950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 1,600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E936A34-137F-4C37-93BD-AE22CF27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408363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F9B1503-FBF6-4D31-91F3-8987AB4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3406775"/>
            <a:ext cx="2560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Theme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3F20941-EDA0-429E-8F8B-F9AF9D7D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3406775"/>
            <a:ext cx="1631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D07A989C-04C0-4397-92C5-3564044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783013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9D82055F-2965-4110-A617-07195BDD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3779838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689F8B3-3B20-4B0F-B1C8-FBBF994C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3779838"/>
            <a:ext cx="25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0F39BBF8-0C0D-4CC7-B41E-5591AFD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3779838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Sentence Summary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471C5D3-E9FD-4AD1-BF29-8719E8F5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3779838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is 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0FE9E7D-533E-413D-8FEE-D78D465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3779838"/>
            <a:ext cx="24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91FFA1F-D675-4419-A87A-B7F15C4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4148138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9560A545-C0B7-4E8F-906A-6381EFBE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4148138"/>
            <a:ext cx="1006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81507CCB-F894-4C38-BD11-96764CA9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4148138"/>
            <a:ext cx="242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2BD0D53-B92D-4AD0-B0F7-925C3D9D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4511675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E975F2E1-C93E-4D64-9A4B-3CADECC1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4511675"/>
            <a:ext cx="2182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coming again.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A1AE4ABC-57AA-40E2-BEDA-81B6245D0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4887913"/>
            <a:ext cx="7921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DFB64B6F-7B39-426B-8255-CA77A44A2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4889500"/>
            <a:ext cx="42608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 Dispensations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8">
            <a:extLst>
              <a:ext uri="{FF2B5EF4-FFF2-40B4-BE49-F238E27FC236}">
                <a16:creationId xmlns:a16="http://schemas.microsoft.com/office/drawing/2014/main" id="{31239C59-F6FA-4B6E-A1F0-27825D662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4889500"/>
            <a:ext cx="32178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Patriarchal (~2500 years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9">
            <a:extLst>
              <a:ext uri="{FF2B5EF4-FFF2-40B4-BE49-F238E27FC236}">
                <a16:creationId xmlns:a16="http://schemas.microsoft.com/office/drawing/2014/main" id="{333B60D1-B72B-4A08-BBE2-5852BF9F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3500" y="4889500"/>
            <a:ext cx="338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),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0">
            <a:extLst>
              <a:ext uri="{FF2B5EF4-FFF2-40B4-BE49-F238E27FC236}">
                <a16:creationId xmlns:a16="http://schemas.microsoft.com/office/drawing/2014/main" id="{5065104C-C787-4C52-A958-8B21AC1B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5253038"/>
            <a:ext cx="1136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Mosaic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1">
            <a:extLst>
              <a:ext uri="{FF2B5EF4-FFF2-40B4-BE49-F238E27FC236}">
                <a16:creationId xmlns:a16="http://schemas.microsoft.com/office/drawing/2014/main" id="{29D85AD7-9FC3-48CC-BBF5-A1BE2FE92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0" y="5253038"/>
            <a:ext cx="2017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(~1500 years),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2">
            <a:extLst>
              <a:ext uri="{FF2B5EF4-FFF2-40B4-BE49-F238E27FC236}">
                <a16:creationId xmlns:a16="http://schemas.microsoft.com/office/drawing/2014/main" id="{AA282F70-3571-4096-B7EE-AD62D4A07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5621338"/>
            <a:ext cx="1355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Christian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3">
            <a:extLst>
              <a:ext uri="{FF2B5EF4-FFF2-40B4-BE49-F238E27FC236}">
                <a16:creationId xmlns:a16="http://schemas.microsoft.com/office/drawing/2014/main" id="{68394FF4-C92C-4422-B9E7-20BAEF938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238" y="5621338"/>
            <a:ext cx="1870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(~2000 years)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4">
            <a:extLst>
              <a:ext uri="{FF2B5EF4-FFF2-40B4-BE49-F238E27FC236}">
                <a16:creationId xmlns:a16="http://schemas.microsoft.com/office/drawing/2014/main" id="{56C29F20-B0FB-462B-9ADD-37C93095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5997575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E65BC3D0-D803-4596-B1FA-34AB972EE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5994400"/>
            <a:ext cx="37607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When OT Ended &amp; NT Began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E0DD1096-6D44-46C5-97C5-F61409106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5994400"/>
            <a:ext cx="40068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When Jesus Died on the Cross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39DC0F3D-489B-4D40-9D7F-947F2215C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6362700"/>
            <a:ext cx="2571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E438494F-FF26-429E-BE2C-C4E4DE64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6362700"/>
            <a:ext cx="2616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Col. 2:14; Heb. 9:16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9">
            <a:extLst>
              <a:ext uri="{FF2B5EF4-FFF2-40B4-BE49-F238E27FC236}">
                <a16:creationId xmlns:a16="http://schemas.microsoft.com/office/drawing/2014/main" id="{992C9C10-2754-4769-A545-C7801004A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4550" y="6362700"/>
            <a:ext cx="2555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169198EF-6843-4B1F-BDF2-4FAC4E991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8213" y="6362700"/>
            <a:ext cx="5667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17)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06AC40FA-6655-445C-85B6-52677B9DCF2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7225" y="695325"/>
            <a:ext cx="109124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1EEBA218-2025-4A13-8515-5BA0548AF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425" y="773113"/>
            <a:ext cx="0" cy="1139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5AFF885C-164F-4AE7-B21E-B05EA96B7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3825" y="773113"/>
            <a:ext cx="0" cy="1139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BD400B17-1693-441F-BBCB-03433B97D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155700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0C785358-0FA2-4E8B-98E5-B8A83BA1B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530350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2A2926EC-FF2B-4F2A-9428-4AD0BB6A0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75" y="773113"/>
            <a:ext cx="0" cy="1139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E04A8901-CB61-4D7B-8314-E695874C6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0" y="773113"/>
            <a:ext cx="0" cy="1139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B83B5FE6-947F-4188-B58A-295090C42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779463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14ADFC70-88AD-4B56-B36D-6C5BC464F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906588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ADA4B125-D4BC-4EF0-9149-483F3CEBE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788988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394CF575-3DAE-4A7F-A8FD-E8826F5F1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788988"/>
            <a:ext cx="5037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Name the Four Accounts of the Gospel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1DC6086-B31D-4DFF-9F6B-C74A38812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788988"/>
            <a:ext cx="3635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Matthew, Mark, Luke, John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50A28055-E689-400A-8C03-12AACF52A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162050"/>
            <a:ext cx="10572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9397B889-F95D-45FD-B353-253BFC496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166813"/>
            <a:ext cx="22272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"Gospel"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36EB529D-636B-4568-AEB0-DE83C345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1166813"/>
            <a:ext cx="16176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Good News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D261108D-CB8F-4B31-B9E2-269C5BFE7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539875"/>
            <a:ext cx="10572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289D881-FAD9-4C9F-9DBF-9412A6D19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43050"/>
            <a:ext cx="43291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Four Accounts of the Gospel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A6AC7AC4-2EA0-4EF7-A262-17F81C2BE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1543050"/>
            <a:ext cx="6175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D8F16E74-A28F-4CB6-B7F9-FE3DD7DB1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3" y="1543050"/>
            <a:ext cx="942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23F7A532-B63D-457C-A318-6C9427C0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1543050"/>
            <a:ext cx="301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Life of 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612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Mosaic (~1500 years),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Christian (~2000 years)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When OT Ended &amp; NT Began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When Jesus Died on the Cross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(Col. 2:14; Heb. 9:16-17)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417476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65208"/>
              </p:ext>
            </p:extLst>
          </p:nvPr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</p:spTree>
    <p:extLst>
      <p:ext uri="{BB962C8B-B14F-4D97-AF65-F5344CB8AC3E}">
        <p14:creationId xmlns:p14="http://schemas.microsoft.com/office/powerpoint/2010/main" val="16385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38AC8C-7EFF-4238-983A-26AAFB6C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Soldiers of Christ is a Bible study program that is</a:t>
            </a:r>
            <a:br>
              <a:rPr lang="en-US" sz="3200" dirty="0"/>
            </a:br>
            <a:r>
              <a:rPr lang="en-US" sz="3200" dirty="0"/>
              <a:t>DESIGNED TO BUILD AND STRENGTHEN FAITH</a:t>
            </a:r>
          </a:p>
          <a:p>
            <a:pPr lvl="1"/>
            <a:r>
              <a:rPr lang="en-US" sz="2800" dirty="0"/>
              <a:t>Without FAITH, it is impossible to PLEASE God – Heb. 11:7</a:t>
            </a:r>
          </a:p>
          <a:p>
            <a:pPr lvl="1"/>
            <a:r>
              <a:rPr lang="en-US" sz="2800" dirty="0"/>
              <a:t>FAITH is essential in order to obtain ETERNAL LIFE – John 3:16</a:t>
            </a:r>
          </a:p>
          <a:p>
            <a:pPr lvl="1"/>
            <a:r>
              <a:rPr lang="en-US" sz="2800" dirty="0"/>
              <a:t>We are SAVED by FAITH – Eph. 2:8; Acts 16:31</a:t>
            </a:r>
          </a:p>
          <a:p>
            <a:pPr lvl="1"/>
            <a:r>
              <a:rPr lang="en-US" sz="2800" dirty="0"/>
              <a:t>We must LIVE by FAITH – Gal. 2:20</a:t>
            </a:r>
          </a:p>
          <a:p>
            <a:pPr lvl="1"/>
            <a:r>
              <a:rPr lang="en-US" sz="2800" dirty="0"/>
              <a:t>The VICTORY that overcomes the world is our FAITH – 1 John 5:4</a:t>
            </a:r>
          </a:p>
          <a:p>
            <a:pPr lvl="1"/>
            <a:r>
              <a:rPr lang="en-US" sz="2800" dirty="0"/>
              <a:t>FAITH comes by hearing GOD’S WORD – Rom. 10:17</a:t>
            </a:r>
          </a:p>
          <a:p>
            <a:pPr lvl="1"/>
            <a:r>
              <a:rPr lang="en-US" sz="2800" dirty="0"/>
              <a:t>Thus, we must INCREASE our FAITH – Luke 17:5</a:t>
            </a:r>
          </a:p>
        </p:txBody>
      </p:sp>
    </p:spTree>
    <p:extLst>
      <p:ext uri="{BB962C8B-B14F-4D97-AF65-F5344CB8AC3E}">
        <p14:creationId xmlns:p14="http://schemas.microsoft.com/office/powerpoint/2010/main" val="406323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38AC8C-7EFF-4238-983A-26AAFB6C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New Testament study of THE LIFE OF CHRIST will help you:</a:t>
            </a:r>
          </a:p>
          <a:p>
            <a:pPr lvl="1"/>
            <a:r>
              <a:rPr lang="en-US" sz="2800" dirty="0"/>
              <a:t>LEARN about JESUS</a:t>
            </a:r>
          </a:p>
          <a:p>
            <a:pPr lvl="1"/>
            <a:r>
              <a:rPr lang="en-US" sz="2800" dirty="0"/>
              <a:t>LOVE Jesus</a:t>
            </a:r>
          </a:p>
          <a:p>
            <a:pPr lvl="1"/>
            <a:r>
              <a:rPr lang="en-US" sz="2800" dirty="0"/>
              <a:t>IMITATE Jesus</a:t>
            </a:r>
          </a:p>
          <a:p>
            <a:pPr lvl="1"/>
            <a:r>
              <a:rPr lang="en-US" sz="2800" dirty="0"/>
              <a:t>FOLLOW Jesus</a:t>
            </a:r>
          </a:p>
          <a:p>
            <a:pPr lvl="1"/>
            <a:r>
              <a:rPr lang="en-US" sz="2800" dirty="0"/>
              <a:t>LONG to be WITH Jesus </a:t>
            </a:r>
          </a:p>
        </p:txBody>
      </p:sp>
    </p:spTree>
    <p:extLst>
      <p:ext uri="{BB962C8B-B14F-4D97-AF65-F5344CB8AC3E}">
        <p14:creationId xmlns:p14="http://schemas.microsoft.com/office/powerpoint/2010/main" val="40623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4">
            <a:extLst>
              <a:ext uri="{FF2B5EF4-FFF2-40B4-BE49-F238E27FC236}">
                <a16:creationId xmlns:a16="http://schemas.microsoft.com/office/drawing/2014/main" id="{C24B40A0-0716-44F4-83A7-03815BCA6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3" y="2479675"/>
            <a:ext cx="51022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 to be like Thee! blessed Redeemer: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This is my constant longing and prayer;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Gladly I'll forfeit all of earth's treasures,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Jesus, Thy perfect likeness to wear.</a:t>
            </a:r>
          </a:p>
        </p:txBody>
      </p:sp>
      <p:pic>
        <p:nvPicPr>
          <p:cNvPr id="3075" name="Picture 16" descr="E:\The Paperless Hymnal\SONGS\PPTiffFiles\Single Stanza\O\OToBeLikeThee1.TIF">
            <a:extLst>
              <a:ext uri="{FF2B5EF4-FFF2-40B4-BE49-F238E27FC236}">
                <a16:creationId xmlns:a16="http://schemas.microsoft.com/office/drawing/2014/main" id="{7368D125-7EA5-4541-8076-0A8C221C699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1">
            <a:extLst>
              <a:ext uri="{FF2B5EF4-FFF2-40B4-BE49-F238E27FC236}">
                <a16:creationId xmlns:a16="http://schemas.microsoft.com/office/drawing/2014/main" id="{25289A2D-71E6-4B95-A3E8-E78F25D4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Verse 1</a:t>
            </a:r>
          </a:p>
        </p:txBody>
      </p:sp>
      <p:sp>
        <p:nvSpPr>
          <p:cNvPr id="3077" name="Text Box 18">
            <a:extLst>
              <a:ext uri="{FF2B5EF4-FFF2-40B4-BE49-F238E27FC236}">
                <a16:creationId xmlns:a16="http://schemas.microsoft.com/office/drawing/2014/main" id="{32AAE60F-A9E8-4BC1-A061-2284ED608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#499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O to Be Like Thee!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C:\The Paperless Hymnal\SONGS\PPTiffFiles\Single Stanza\O\OToBeLikeThee2.TIF">
            <a:extLst>
              <a:ext uri="{FF2B5EF4-FFF2-40B4-BE49-F238E27FC236}">
                <a16:creationId xmlns:a16="http://schemas.microsoft.com/office/drawing/2014/main" id="{B3A9396E-B52C-49C9-8868-B4764252639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9">
            <a:extLst>
              <a:ext uri="{FF2B5EF4-FFF2-40B4-BE49-F238E27FC236}">
                <a16:creationId xmlns:a16="http://schemas.microsoft.com/office/drawing/2014/main" id="{0D5BF86D-DE06-4B50-91DF-A85E75D3A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Verse 1</a:t>
            </a:r>
          </a:p>
        </p:txBody>
      </p:sp>
      <p:sp>
        <p:nvSpPr>
          <p:cNvPr id="4100" name="Text Box 18">
            <a:extLst>
              <a:ext uri="{FF2B5EF4-FFF2-40B4-BE49-F238E27FC236}">
                <a16:creationId xmlns:a16="http://schemas.microsoft.com/office/drawing/2014/main" id="{1954B31E-7450-4F3C-AFD5-7027BBD30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#499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O to Be Like Thee!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>
            <a:extLst>
              <a:ext uri="{FF2B5EF4-FFF2-40B4-BE49-F238E27FC236}">
                <a16:creationId xmlns:a16="http://schemas.microsoft.com/office/drawing/2014/main" id="{A4084786-5509-4AB7-9F00-E4E502961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1489075"/>
            <a:ext cx="592931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 to be like Thee!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 to be like Thee!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Blessed Redeemer, pure as Thou art;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Come in Thy sweetness, come in Thy fullness;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Stamp Thine own image deep on my heart.</a:t>
            </a:r>
          </a:p>
        </p:txBody>
      </p:sp>
      <p:pic>
        <p:nvPicPr>
          <p:cNvPr id="5123" name="Picture 7" descr="C:\The Paperless Hymnal\SONGS\PPTiffFiles\Single Stanza\O\OToBeLikeThee3.TIF">
            <a:extLst>
              <a:ext uri="{FF2B5EF4-FFF2-40B4-BE49-F238E27FC236}">
                <a16:creationId xmlns:a16="http://schemas.microsoft.com/office/drawing/2014/main" id="{75390632-1E12-44C4-ADB4-BA01C41018B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F3FF4FDF-3DCC-4ECC-9C66-41767D7D4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Chorus</a:t>
            </a:r>
          </a:p>
        </p:txBody>
      </p:sp>
      <p:sp>
        <p:nvSpPr>
          <p:cNvPr id="5125" name="Text Box 18">
            <a:extLst>
              <a:ext uri="{FF2B5EF4-FFF2-40B4-BE49-F238E27FC236}">
                <a16:creationId xmlns:a16="http://schemas.microsoft.com/office/drawing/2014/main" id="{FCD94BD6-EBFF-4D0B-9285-CDA95067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#499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O to Be Like Thee!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E:\ThePapHy\Songs\Volume1 Support Files\O To Be Like Thee\Slides\O To Be Like Thee004.tif">
            <a:extLst>
              <a:ext uri="{FF2B5EF4-FFF2-40B4-BE49-F238E27FC236}">
                <a16:creationId xmlns:a16="http://schemas.microsoft.com/office/drawing/2014/main" id="{15D5C3C6-30D6-41BF-95A0-81B4B37DAB0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763D9C8F-8E06-48AE-BF82-8B61CA664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Chorus</a:t>
            </a:r>
          </a:p>
        </p:txBody>
      </p:sp>
      <p:sp>
        <p:nvSpPr>
          <p:cNvPr id="6148" name="Text Box 18">
            <a:extLst>
              <a:ext uri="{FF2B5EF4-FFF2-40B4-BE49-F238E27FC236}">
                <a16:creationId xmlns:a16="http://schemas.microsoft.com/office/drawing/2014/main" id="{34042C64-E70E-42C6-B950-C1824214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#499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O to Be Like Thee!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38AC8C-7EFF-4238-983A-26AAFB6C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soldier of Christ needs a “Field Manual”</a:t>
            </a:r>
          </a:p>
          <a:p>
            <a:pPr lvl="1"/>
            <a:r>
              <a:rPr lang="en-US" dirty="0"/>
              <a:t>The “Field Manual” is an easy-access, convenient-size handbook </a:t>
            </a:r>
          </a:p>
          <a:p>
            <a:pPr lvl="1"/>
            <a:r>
              <a:rPr lang="en-US" dirty="0"/>
              <a:t>The “Field Manual” is designed to make learning easier</a:t>
            </a:r>
          </a:p>
          <a:p>
            <a:pPr lvl="1"/>
            <a:r>
              <a:rPr lang="en-US" dirty="0"/>
              <a:t>The Soldier of Christ needs his/her “Field Manual” EVERY Sunday night (bring it!)</a:t>
            </a:r>
          </a:p>
          <a:p>
            <a:r>
              <a:rPr lang="en-US" dirty="0"/>
              <a:t>Four Key Areas of Learning on each “Field Manual Card”</a:t>
            </a:r>
          </a:p>
          <a:p>
            <a:pPr lvl="1"/>
            <a:r>
              <a:rPr lang="en-US" dirty="0"/>
              <a:t>Key Bible Facts</a:t>
            </a:r>
          </a:p>
          <a:p>
            <a:pPr lvl="1"/>
            <a:r>
              <a:rPr lang="en-US" dirty="0"/>
              <a:t>Key Bible Chapters</a:t>
            </a:r>
          </a:p>
          <a:p>
            <a:pPr lvl="1"/>
            <a:r>
              <a:rPr lang="en-US" dirty="0"/>
              <a:t>Key Bible Locations</a:t>
            </a:r>
          </a:p>
          <a:p>
            <a:pPr lvl="1"/>
            <a:r>
              <a:rPr lang="en-US" dirty="0"/>
              <a:t>Key Memory Verses</a:t>
            </a:r>
          </a:p>
          <a:p>
            <a:r>
              <a:rPr lang="en-US" dirty="0"/>
              <a:t>Three Levels of Questions (different cards for each level)</a:t>
            </a:r>
          </a:p>
          <a:p>
            <a:pPr lvl="1"/>
            <a:r>
              <a:rPr lang="en-US" u="sng" dirty="0"/>
              <a:t>Prophet</a:t>
            </a:r>
            <a:r>
              <a:rPr lang="en-US" dirty="0"/>
              <a:t> (typically the easiest set of questions…shaded questions for young children)</a:t>
            </a:r>
          </a:p>
          <a:p>
            <a:pPr lvl="1"/>
            <a:r>
              <a:rPr lang="en-US" u="sng" dirty="0"/>
              <a:t>Priest</a:t>
            </a:r>
            <a:r>
              <a:rPr lang="en-US" dirty="0"/>
              <a:t> (typically a mid‐range set of questions)</a:t>
            </a:r>
          </a:p>
          <a:p>
            <a:pPr lvl="1"/>
            <a:r>
              <a:rPr lang="en-US" u="sng" dirty="0"/>
              <a:t>King</a:t>
            </a:r>
            <a:r>
              <a:rPr lang="en-US" dirty="0"/>
              <a:t> (typically the toughest set of questions)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3C1B0-7981-46DC-B69C-83D5A8CF4F40}"/>
              </a:ext>
            </a:extLst>
          </p:cNvPr>
          <p:cNvSpPr txBox="1"/>
          <p:nvPr/>
        </p:nvSpPr>
        <p:spPr>
          <a:xfrm>
            <a:off x="7243230" y="6126400"/>
            <a:ext cx="3148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Challenge yourself!</a:t>
            </a:r>
            <a:endParaRPr lang="en-US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F1412CF-81B3-474E-8791-CE135103FDE7}"/>
              </a:ext>
            </a:extLst>
          </p:cNvPr>
          <p:cNvSpPr/>
          <p:nvPr/>
        </p:nvSpPr>
        <p:spPr>
          <a:xfrm>
            <a:off x="6709028" y="6019800"/>
            <a:ext cx="438792" cy="723900"/>
          </a:xfrm>
          <a:prstGeom prst="rightBrace">
            <a:avLst/>
          </a:prstGeom>
          <a:ln w="28575"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38AC8C-7EFF-4238-983A-26AAFB6C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in QUESTION…</a:t>
            </a:r>
            <a:r>
              <a:rPr lang="en-US" i="1" dirty="0"/>
              <a:t>ANSWER</a:t>
            </a:r>
            <a:r>
              <a:rPr lang="en-US" dirty="0"/>
              <a:t> format</a:t>
            </a:r>
          </a:p>
          <a:p>
            <a:pPr lvl="1"/>
            <a:r>
              <a:rPr lang="en-US" dirty="0"/>
              <a:t>Bible references are provided as foundation for further study</a:t>
            </a:r>
          </a:p>
          <a:p>
            <a:pPr lvl="1"/>
            <a:r>
              <a:rPr lang="en-US" dirty="0"/>
              <a:t>Bible references are not deemed necessary to “get credit for the right answer”</a:t>
            </a:r>
          </a:p>
          <a:p>
            <a:r>
              <a:rPr lang="en-US" dirty="0"/>
              <a:t>The “Reference Card” is a summary of the Key Chapters, Key Locations and Memory Verses</a:t>
            </a:r>
          </a:p>
          <a:p>
            <a:r>
              <a:rPr lang="en-US" dirty="0"/>
              <a:t>There are Online Quizzes (PBLCOC website &gt; Bible Study &gt; Soldiers of Christ)</a:t>
            </a:r>
          </a:p>
          <a:p>
            <a:pPr lvl="1"/>
            <a:r>
              <a:rPr lang="en-US" dirty="0"/>
              <a:t>Quizzes for the Life of Christ will be added soon</a:t>
            </a:r>
          </a:p>
          <a:p>
            <a:pPr lvl="1"/>
            <a:r>
              <a:rPr lang="en-US" i="1" dirty="0"/>
              <a:t>“Dear Soldier,</a:t>
            </a:r>
            <a:br>
              <a:rPr lang="en-US" i="1" dirty="0"/>
            </a:br>
            <a:r>
              <a:rPr lang="en-US" i="1" dirty="0"/>
              <a:t>This is for your own personal growth, and your results will remain anonymous. You may take the quizzes in any order and as many times as you want or need.”</a:t>
            </a:r>
          </a:p>
          <a:p>
            <a:pPr lvl="1"/>
            <a:r>
              <a:rPr lang="en-US" dirty="0"/>
              <a:t>Challenge yourself!</a:t>
            </a:r>
          </a:p>
          <a:p>
            <a:pPr lvl="1"/>
            <a:r>
              <a:rPr lang="en-US" dirty="0"/>
              <a:t>Challenge family members!</a:t>
            </a:r>
          </a:p>
          <a:p>
            <a:pPr lvl="1"/>
            <a:r>
              <a:rPr lang="en-US" dirty="0"/>
              <a:t>Challenge each other!</a:t>
            </a:r>
          </a:p>
        </p:txBody>
      </p:sp>
    </p:spTree>
    <p:extLst>
      <p:ext uri="{BB962C8B-B14F-4D97-AF65-F5344CB8AC3E}">
        <p14:creationId xmlns:p14="http://schemas.microsoft.com/office/powerpoint/2010/main" val="18182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948</Words>
  <Application>Microsoft Office PowerPoint</Application>
  <PresentationFormat>Widescreen</PresentationFormat>
  <Paragraphs>178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Verse 1</vt:lpstr>
      <vt:lpstr>Verse 1</vt:lpstr>
      <vt:lpstr>Chorus</vt:lpstr>
      <vt:lpstr>Chorus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2022-01-02T19:06:09Z</dcterms:created>
  <dcterms:modified xsi:type="dcterms:W3CDTF">2022-01-02T22:41:32Z</dcterms:modified>
</cp:coreProperties>
</file>