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7345-A627-4BC7-BD14-59FD01CA6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18482-7A69-4536-A3CC-AED9A3C98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95ABB-888B-467F-B51A-D9F39FF9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5B983-32E1-4377-8938-0D1961EE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8BB7A-C04B-497B-B5FE-1287735C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3813ACC-527B-46B9-A66F-0FC067BBA5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1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9F9A-69AD-4300-8622-F9E3CB04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FD3D2-24FB-4954-B59D-ACA3754E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71890-52D5-455E-A7BC-32812EAC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08215-E528-41A3-8D72-A78ED520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8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797E06-1FF4-4C30-8A4D-3CF3DC82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71C53-4A70-46CD-B2C8-DFEC09B6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C88B3-2BD0-4D05-98C7-9D914F55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7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B07D-97EA-4ABD-B27C-7A019105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7204-EB9E-4495-A1C1-2A68FD5C4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80A7F-C46B-4474-8B34-F5E3BCF91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2BEAC-E61E-4664-9856-D2DD837D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B5AF0-63D6-414F-9E5C-71D0EE4F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3543A-F79F-47FA-8601-D36B201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1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C238-DB62-44AD-BEBD-5CFA5F8F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15DEB7-1C37-403D-91EE-C276EEBA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FC382-5CDA-4124-8485-46B1EF1BF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1E2DD-9AB8-4828-A222-711F96B0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F83F8-5FFC-42AD-9E73-D32A9E00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1AE11-93C1-44AC-9660-C14A4E48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0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851C-E725-48A4-BDAC-B9B2190D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97128-79AE-4286-8FA1-640244434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1C724-5E97-4B61-AEE0-4860FE97D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3EFC-73BB-4D9B-96D5-BE11928DA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1EA6D-F385-4618-8737-C97CF00A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46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B81DF5-26FB-4FAA-96E2-D70FD920A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B5840-B4FE-41D5-88D8-6FB9439B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3F57-E71A-46DF-9F5D-C440C0A3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7FA1D-EAE9-4973-87AB-CAF8BA56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53734-7841-4E16-B68E-CDC8B206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0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B27B72-09E9-4132-A919-7EE7F662F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943070"/>
            <a:ext cx="11594284" cy="4914929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9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21717B-B3A7-4A4A-A4BA-BEB4FB108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943070"/>
            <a:ext cx="11594284" cy="4914929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26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A8AB185-24F8-4C8F-BE48-F045D8308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0DA2701-60EE-43EB-9D37-021A706544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3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338A2A-E4AB-472A-B310-EA73979F4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943070"/>
            <a:ext cx="11594284" cy="4914929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22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80DEEA1-036A-4505-B874-794D09236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943070"/>
            <a:ext cx="11594284" cy="4914929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761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57088-0C31-49FF-B104-6C5852FF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D2ADD-FDAA-44EB-B555-BEA45C3CA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8DBBA-30BF-47A7-86A3-6DA4A939A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5D7A7-A803-4610-9288-5E9BD480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CE6C6-7C9D-48B7-94FB-22A88FFB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0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B1FF-8724-45CD-977D-2ECC4DB9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E4A6-F735-4077-8E4F-B965B7E83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03FCD-949C-40D4-B0CA-D91D8D481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E23AF-AD30-4C75-ACFA-4C4BBFD1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77BA1-8CE1-49DF-81ED-5F1294588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CFDF9-790A-4FC4-A32A-7E8CF943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8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AE30-F08C-4F97-BA97-4004C234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F61DB-4CA4-4EC7-811A-CEB032459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F9669-ACA5-4F16-88B6-32E4930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A86E6-C655-4B28-9D58-32999E531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7B313-1B53-49E5-9072-970181907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9E9797-895E-45D5-B2F5-04A6D9BD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1AAAC8-29E2-4123-BA70-C559C900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ED6C2-6B4B-495A-9D7E-14E10BF1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74F0C8-DFCD-44F0-89C2-AF7EA7B2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EE35A-63B2-43AF-94BA-E5D8187D8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B360D-65C6-4FED-99CB-F3688000A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F1F7D-4787-410D-8EFF-9459BF4E868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8D943-D89A-4B02-BD42-0A6B4CF55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14C31-B996-47DA-BA5A-23FF6F01A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61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6450F3-D0D5-4629-91F2-7D8C000E2C32}"/>
              </a:ext>
            </a:extLst>
          </p:cNvPr>
          <p:cNvSpPr txBox="1"/>
          <p:nvPr/>
        </p:nvSpPr>
        <p:spPr>
          <a:xfrm>
            <a:off x="156755" y="6148251"/>
            <a:ext cx="3364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Sproule</a:t>
            </a:r>
          </a:p>
          <a:p>
            <a:r>
              <a:rPr lang="en-US" dirty="0"/>
              <a:t>Palm Beach Lakes church of Christ</a:t>
            </a:r>
          </a:p>
        </p:txBody>
      </p:sp>
    </p:spTree>
    <p:extLst>
      <p:ext uri="{BB962C8B-B14F-4D97-AF65-F5344CB8AC3E}">
        <p14:creationId xmlns:p14="http://schemas.microsoft.com/office/powerpoint/2010/main" val="39522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“Be” is a present middle imperative = “you yourself must become and continue”</a:t>
            </a:r>
          </a:p>
          <a:p>
            <a:r>
              <a:rPr lang="en-US" dirty="0"/>
              <a:t>“Imitators” is from the Greek </a:t>
            </a:r>
            <a:r>
              <a:rPr lang="en-US" i="1" dirty="0" err="1"/>
              <a:t>mimetes</a:t>
            </a:r>
            <a:r>
              <a:rPr lang="en-US" dirty="0"/>
              <a:t> = “one who mimics, imitates, copies”</a:t>
            </a:r>
          </a:p>
          <a:p>
            <a:pPr lvl="1"/>
            <a:r>
              <a:rPr lang="en-US" dirty="0"/>
              <a:t>This person follows a set example and strives to resemble it</a:t>
            </a:r>
          </a:p>
          <a:p>
            <a:pPr lvl="1"/>
            <a:r>
              <a:rPr lang="en-US" dirty="0"/>
              <a:t>The word was used elsewhere in the New Testament of:</a:t>
            </a:r>
          </a:p>
          <a:p>
            <a:pPr lvl="2"/>
            <a:r>
              <a:rPr lang="en-US" dirty="0"/>
              <a:t>Imitating Paul (1 Cor. 4:16; 11:1; Phil. 3:17)</a:t>
            </a:r>
          </a:p>
          <a:p>
            <a:pPr lvl="2"/>
            <a:r>
              <a:rPr lang="en-US" dirty="0"/>
              <a:t>Imitating the apostles and missionaries (1 Thess. 1:6; 2 Thess. 3:7, 9)</a:t>
            </a:r>
          </a:p>
          <a:p>
            <a:pPr lvl="2"/>
            <a:r>
              <a:rPr lang="en-US" dirty="0"/>
              <a:t>Imitating faithful churches (1 Thess. 2:14)</a:t>
            </a:r>
          </a:p>
          <a:p>
            <a:pPr lvl="2"/>
            <a:r>
              <a:rPr lang="en-US" dirty="0"/>
              <a:t>Imitating elders and spiritual leaders (Heb. 13:7)</a:t>
            </a:r>
          </a:p>
          <a:p>
            <a:pPr lvl="2"/>
            <a:r>
              <a:rPr lang="en-US" dirty="0"/>
              <a:t>Imitating that which is good (3 John 11)</a:t>
            </a:r>
          </a:p>
          <a:p>
            <a:pPr lvl="1"/>
            <a:r>
              <a:rPr lang="en-US" dirty="0"/>
              <a:t>Early Christians needed models to show them how to live the redeemed life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Christian behavior is not based on or modeled after human initiative </a:t>
            </a:r>
          </a:p>
          <a:p>
            <a:r>
              <a:rPr lang="en-US" dirty="0"/>
              <a:t>God identifies the model of behavior and sets our ideals to the highest level</a:t>
            </a:r>
          </a:p>
          <a:p>
            <a:pPr lvl="1"/>
            <a:r>
              <a:rPr lang="en-US" dirty="0"/>
              <a:t>Repeatedly in the New Testament, we are told to imitate God </a:t>
            </a:r>
            <a:br>
              <a:rPr lang="en-US" dirty="0"/>
            </a:br>
            <a:r>
              <a:rPr lang="en-US" dirty="0"/>
              <a:t>(Matt. 5:43-48; Luke 6:35-36; Eph. 5:1; 1 Pet. 1:15-16; 1 John 4:10-11)</a:t>
            </a:r>
          </a:p>
          <a:p>
            <a:pPr lvl="1"/>
            <a:r>
              <a:rPr lang="en-US" dirty="0"/>
              <a:t>Repeatedly in the New Testament, we are told to imitate Christ </a:t>
            </a:r>
            <a:br>
              <a:rPr lang="en-US" dirty="0"/>
            </a:br>
            <a:r>
              <a:rPr lang="en-US" dirty="0"/>
              <a:t>(John 13:34; 15:12; Rom. 15:7; Phil. 2:5; Eph. 5:25; Col. 3:13; 1 Pet. 2:21; 1 John 3:16)</a:t>
            </a:r>
          </a:p>
          <a:p>
            <a:r>
              <a:rPr lang="en-US" dirty="0"/>
              <a:t>Attributes demonstrated in the life of Christ must be imitated in our lives</a:t>
            </a:r>
          </a:p>
          <a:p>
            <a:pPr lvl="1"/>
            <a:r>
              <a:rPr lang="en-US" dirty="0"/>
              <a:t>His life of obedience to the will of God (Phil. 2:8; Heb. 5:8; Matt. 26:39)</a:t>
            </a:r>
          </a:p>
          <a:p>
            <a:pPr lvl="1"/>
            <a:r>
              <a:rPr lang="en-US" dirty="0"/>
              <a:t>His demonstration of love to mankind (Eph. 5:2; John 13:34; 1 John 3:16)</a:t>
            </a:r>
          </a:p>
          <a:p>
            <a:r>
              <a:rPr lang="en-US" dirty="0"/>
              <a:t>Our daily responsibility is to be imitators of God and grow in that resemblance</a:t>
            </a:r>
          </a:p>
        </p:txBody>
      </p:sp>
    </p:spTree>
    <p:extLst>
      <p:ext uri="{BB962C8B-B14F-4D97-AF65-F5344CB8AC3E}">
        <p14:creationId xmlns:p14="http://schemas.microsoft.com/office/powerpoint/2010/main" val="39557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CDE2B5E-8E90-4683-A7D9-F4D0A88DC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8054"/>
            <a:ext cx="4069080" cy="5933662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231158F-0A67-42E6-AFB9-5A166DBD7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1" y="924338"/>
            <a:ext cx="4069080" cy="5933662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FFD42AB-2198-400C-B394-BF471E71D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1" y="924338"/>
            <a:ext cx="4069080" cy="59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75A1D76-86D8-4B74-B00A-59C92070D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924338"/>
            <a:ext cx="4069080" cy="5933662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B5E5A3E4-2644-4F39-A842-B83D5DE61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924338"/>
            <a:ext cx="4069080" cy="593366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D059FFB-A04F-4BEF-9BF1-F2FF07326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338"/>
            <a:ext cx="4069080" cy="59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1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0F459B4-E1FB-4181-8651-3CEA56518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338"/>
            <a:ext cx="4069080" cy="593366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EB9E783-3A92-447B-9035-771BCAC57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924338"/>
            <a:ext cx="4069080" cy="5933661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88E2778-3587-4DDE-841E-190339CEC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924338"/>
            <a:ext cx="4069080" cy="59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324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B65E2E1-71CC-4162-9801-BED3E826C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924338"/>
            <a:ext cx="4069080" cy="593366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1181E28-41C0-41A3-8024-89F8386B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924338"/>
            <a:ext cx="4069080" cy="593366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F623625-3B68-4B57-87E4-1D966633F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338"/>
            <a:ext cx="4069080" cy="59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708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Manner of Our Imitation:</a:t>
            </a:r>
            <a:br>
              <a:rPr lang="en-US" dirty="0"/>
            </a:br>
            <a:r>
              <a:rPr lang="en-US" dirty="0"/>
              <a:t>We should imitate Him as His children</a:t>
            </a:r>
          </a:p>
          <a:p>
            <a:pPr lvl="1"/>
            <a:r>
              <a:rPr lang="en-US" dirty="0"/>
              <a:t>We should demonstrate daily that we are children of God by acting like our Father </a:t>
            </a:r>
          </a:p>
          <a:p>
            <a:r>
              <a:rPr lang="en-US" dirty="0"/>
              <a:t>The Motive of Our Imitation:</a:t>
            </a:r>
            <a:br>
              <a:rPr lang="en-US" dirty="0"/>
            </a:br>
            <a:r>
              <a:rPr lang="en-US" dirty="0"/>
              <a:t>We should imitate Him because we are His beloved children</a:t>
            </a:r>
          </a:p>
          <a:p>
            <a:pPr lvl="1"/>
            <a:r>
              <a:rPr lang="en-US" dirty="0"/>
              <a:t>Our God has “so loved” us that He calls us His children (1 John 3:1-2; Eph. 1:5)</a:t>
            </a:r>
          </a:p>
          <a:p>
            <a:pPr lvl="1"/>
            <a:r>
              <a:rPr lang="en-US" dirty="0"/>
              <a:t>Let us grow to look more and more like Him every day, taking on the family likeness</a:t>
            </a:r>
          </a:p>
        </p:txBody>
      </p:sp>
    </p:spTree>
    <p:extLst>
      <p:ext uri="{BB962C8B-B14F-4D97-AF65-F5344CB8AC3E}">
        <p14:creationId xmlns:p14="http://schemas.microsoft.com/office/powerpoint/2010/main" val="45908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Available to those who believe Jesus is God’s Son – John 20:30-31</a:t>
            </a:r>
          </a:p>
          <a:p>
            <a:pPr>
              <a:lnSpc>
                <a:spcPct val="100000"/>
              </a:lnSpc>
            </a:pPr>
            <a:r>
              <a:rPr lang="en-US" dirty="0"/>
              <a:t>Available to those who repent and turn to God – Acts 17:30-31</a:t>
            </a:r>
          </a:p>
          <a:p>
            <a:pPr>
              <a:lnSpc>
                <a:spcPct val="100000"/>
              </a:lnSpc>
            </a:pPr>
            <a:r>
              <a:rPr lang="en-US" dirty="0"/>
              <a:t>Available to those who confess their faith in Christ – Romans 10:10</a:t>
            </a:r>
          </a:p>
          <a:p>
            <a:pPr>
              <a:lnSpc>
                <a:spcPct val="100000"/>
              </a:lnSpc>
            </a:pPr>
            <a:r>
              <a:rPr lang="en-US" dirty="0"/>
              <a:t>Available to those who are immersed into Christ – John 3:3-5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At this point, God forgives all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At this point, God adds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At this point, God enrolls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Available to His faithful children who imitate Christ – Philippians 1:21-23</a:t>
            </a:r>
          </a:p>
        </p:txBody>
      </p:sp>
    </p:spTree>
    <p:extLst>
      <p:ext uri="{BB962C8B-B14F-4D97-AF65-F5344CB8AC3E}">
        <p14:creationId xmlns:p14="http://schemas.microsoft.com/office/powerpoint/2010/main" val="364989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488</Words>
  <Application>Microsoft Office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Cindy Nelson</cp:lastModifiedBy>
  <cp:revision>11</cp:revision>
  <dcterms:created xsi:type="dcterms:W3CDTF">2021-12-30T15:25:13Z</dcterms:created>
  <dcterms:modified xsi:type="dcterms:W3CDTF">2022-01-04T01:03:17Z</dcterms:modified>
</cp:coreProperties>
</file>