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1758" r:id="rId3"/>
    <p:sldId id="1769" r:id="rId4"/>
    <p:sldId id="1770" r:id="rId5"/>
    <p:sldId id="1772" r:id="rId6"/>
    <p:sldId id="1773" r:id="rId7"/>
    <p:sldId id="1777" r:id="rId8"/>
    <p:sldId id="1778" r:id="rId9"/>
    <p:sldId id="1779" r:id="rId10"/>
    <p:sldId id="1768" r:id="rId11"/>
    <p:sldId id="1780" r:id="rId12"/>
    <p:sldId id="1781" r:id="rId13"/>
    <p:sldId id="1782" r:id="rId14"/>
    <p:sldId id="1783" r:id="rId15"/>
    <p:sldId id="1785" r:id="rId16"/>
    <p:sldId id="1767" r:id="rId17"/>
    <p:sldId id="1786" r:id="rId18"/>
    <p:sldId id="1787" r:id="rId19"/>
    <p:sldId id="1788" r:id="rId20"/>
    <p:sldId id="1789" r:id="rId21"/>
    <p:sldId id="1790" r:id="rId22"/>
    <p:sldId id="1791" r:id="rId23"/>
    <p:sldId id="1792" r:id="rId24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6CB"/>
    <a:srgbClr val="FADDCA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6858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4422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5776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0571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2485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44305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39434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3743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74175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671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87781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88704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84164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11362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5410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6121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3658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9236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1185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2560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4992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7797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Survey of Genesis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sz="2800" b="1" dirty="0"/>
              <a:t>Lesson Twelve—Part Two of Genesis Study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November-February 2021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Esau—The Blessing</a:t>
            </a:r>
          </a:p>
        </p:txBody>
      </p:sp>
    </p:spTree>
    <p:extLst>
      <p:ext uri="{BB962C8B-B14F-4D97-AF65-F5344CB8AC3E}">
        <p14:creationId xmlns:p14="http://schemas.microsoft.com/office/powerpoint/2010/main" val="800376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Esau—The Blessing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Old, blind Isaac’s plan to bless Esau</a:t>
            </a:r>
            <a:endParaRPr lang="en-US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250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Esau—The Blessing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Old, blind Isaac’s plan to bless Esau</a:t>
            </a:r>
            <a:endParaRPr lang="en-US" sz="2700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Intervention by Rebekah and her plan; blessing stolen</a:t>
            </a:r>
            <a:endParaRPr lang="en-US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81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Esau—The Blessing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Old, blind Isaac’s plan to bless Esau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Intervention by Rebekah and her plan; blessing stolen</a:t>
            </a:r>
            <a:endParaRPr lang="en-US" sz="2700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Esau’s plan to kill Jacob after Isaac’s death (Gen. 27:41)</a:t>
            </a:r>
            <a:endParaRPr lang="en-US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195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Esau—The Blessing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Old, blind Isaac’s plan to bless Esau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Intervention by Rebekah and her plan; blessing stolen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Esau’s plan to kill Jacob after Isaac’s death (Gen. 27:41)</a:t>
            </a:r>
            <a:endParaRPr lang="en-US" sz="2700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Rebekah urges Jacob to flee to her brother Laban for a few days</a:t>
            </a:r>
          </a:p>
        </p:txBody>
      </p:sp>
    </p:spTree>
    <p:extLst>
      <p:ext uri="{BB962C8B-B14F-4D97-AF65-F5344CB8AC3E}">
        <p14:creationId xmlns:p14="http://schemas.microsoft.com/office/powerpoint/2010/main" val="2361717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Esau—The Blessing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Old, blind Isaac’s plan to bless Esau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Intervention by Rebekah and her plan; blessing stolen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Esau’s plan to kill Jacob after Isaac’s death (Gen. 27:41)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Rebekah urges Jacob to flee to her brother Laban for a few days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Rebekah’s words to Isaac about her wasted life (Gen. 27:46)</a:t>
            </a:r>
          </a:p>
        </p:txBody>
      </p:sp>
    </p:spTree>
    <p:extLst>
      <p:ext uri="{BB962C8B-B14F-4D97-AF65-F5344CB8AC3E}">
        <p14:creationId xmlns:p14="http://schemas.microsoft.com/office/powerpoint/2010/main" val="4025299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</p:spTree>
    <p:extLst>
      <p:ext uri="{BB962C8B-B14F-4D97-AF65-F5344CB8AC3E}">
        <p14:creationId xmlns:p14="http://schemas.microsoft.com/office/powerpoint/2010/main" val="22323477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Isaac’s charge to Jacob about marriage  (Gen. 28:1)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565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Isaac’s charge to Jacob about marriage  (Gen. 28:1)</a:t>
            </a:r>
            <a:endParaRPr lang="en-US" sz="2700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Jacob’s dream of a ladder and the monument at Bethel</a:t>
            </a:r>
          </a:p>
        </p:txBody>
      </p:sp>
    </p:spTree>
    <p:extLst>
      <p:ext uri="{BB962C8B-B14F-4D97-AF65-F5344CB8AC3E}">
        <p14:creationId xmlns:p14="http://schemas.microsoft.com/office/powerpoint/2010/main" val="1327119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Isaac’s charge to Jacob about marriage  (Gen. 28:1)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Jacob’s dream of a ladder and the monument at Bethel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Jesus reference to this ladder—John 1:51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03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</p:spTree>
    <p:extLst>
      <p:ext uri="{BB962C8B-B14F-4D97-AF65-F5344CB8AC3E}">
        <p14:creationId xmlns:p14="http://schemas.microsoft.com/office/powerpoint/2010/main" val="426097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Isaac’s charge to Jacob about marriage  (Gen. 28:1)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Jacob’s dream of a ladder and the monument at Bethel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Jesus reference to this ladder—John 1:51</a:t>
            </a:r>
            <a:endParaRPr lang="en-US" sz="2700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Threefold promise to Jacob (28:14); Jacob’s vow (28:20-22)</a:t>
            </a:r>
          </a:p>
        </p:txBody>
      </p:sp>
    </p:spTree>
    <p:extLst>
      <p:ext uri="{BB962C8B-B14F-4D97-AF65-F5344CB8AC3E}">
        <p14:creationId xmlns:p14="http://schemas.microsoft.com/office/powerpoint/2010/main" val="3126132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Isaac’s charge to Jacob about marriage  (Gen. 28:1)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Jacob’s dream of a ladder and the monument at Bethel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Jesus reference to this ladder—John 1:51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Threefold promise to Jacob (28:14); Jacob’s vow (28:20-22)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Jacob’s first encounter with Rachel and Laban (Gen. 29)</a:t>
            </a:r>
          </a:p>
        </p:txBody>
      </p:sp>
    </p:spTree>
    <p:extLst>
      <p:ext uri="{BB962C8B-B14F-4D97-AF65-F5344CB8AC3E}">
        <p14:creationId xmlns:p14="http://schemas.microsoft.com/office/powerpoint/2010/main" val="827950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Isaac’s charge to Jacob about marriage  (Gen. 28:1)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Jacob’s dream of a ladder and the monument at Bethel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Jesus reference to this ladder—John 1:51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Threefold promise to Jacob (28:14); Jacob’s vow (28:20-22)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Jacob’s first encounter with Rachel and Laban (Gen. 29)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deceiver is deceived—First marries Leah, then one week later marries Rachael—Fourteen years to “buy” wives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120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Isaac’s charge to Jacob about marriage  (Gen. 28:1)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Jacob’s dream of a ladder and the monument at Bethel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Jesus reference to this ladder—John 1:51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Threefold promise to Jacob (28:14); Jacob’s vow (28:20-22)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Jacob’s first encounter with Rachel and Laban (Gen. 29)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deceiver is deceived—First marries Leah, then one week later marries Rachael—Fourteen years to “buy” wives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Jacob works six more years for Laban—made rich--Gen 31:41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031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Their birth and names “Hairy” and “Supplanter”  (Gen. 25:19-28)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993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Their birth and names “Hairy” and “Supplanter”  (Gen. 25:19-28)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Isaac is 60 years old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228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Their birth and names “Hairy” and “Supplanter”  (Gen. 25:19-28)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is 60 years old</a:t>
            </a:r>
            <a:endParaRPr lang="en-US" sz="2700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Favoritism shown by Rebekah (Gen. 25:28)</a:t>
            </a:r>
          </a:p>
        </p:txBody>
      </p:sp>
    </p:spTree>
    <p:extLst>
      <p:ext uri="{BB962C8B-B14F-4D97-AF65-F5344CB8AC3E}">
        <p14:creationId xmlns:p14="http://schemas.microsoft.com/office/powerpoint/2010/main" val="96232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Their birth and names “Hairy” and “Supplanter”  (Gen. 25:19-28)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is 60 years old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Favoritism shown by Rebekah (Gen. 25:28)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Jacob (the supplanter, deceiver) stole birthright (Gen. 25:29ff)</a:t>
            </a:r>
          </a:p>
        </p:txBody>
      </p:sp>
    </p:spTree>
    <p:extLst>
      <p:ext uri="{BB962C8B-B14F-4D97-AF65-F5344CB8AC3E}">
        <p14:creationId xmlns:p14="http://schemas.microsoft.com/office/powerpoint/2010/main" val="3669331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Their birth and names “Hairy” and “Supplanter”  (Gen. 25:19-28)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is 60 years old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Favoritism shown by Rebekah (Gen. 25:28)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(the supplanter, deceiver) stole birthright (Gen. 25:29ff)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birthright (inheritance by birth order) and blessing by faither which determined the future life of a child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315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Their birth and names “Hairy” and “Supplanter”  (Gen. 25:19-28)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is 60 years old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Favoritism shown by Rebekah (Gen. 25:28)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(the supplanter, deceiver) stole birthright (Gen. 25:29ff)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birthright (inheritance by birth order) and blessing by faither which determined the future life of a child</a:t>
            </a:r>
            <a:endParaRPr lang="en-US" sz="2700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Esau sold birthright for “red” (Heb.=Edom) bean stew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975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Their birth and names “Hairy” and “Supplanter”  (Gen. 25:19-28)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is 60 years old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Favoritism shown by Rebekah (Gen. 25:28)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(the supplanter, deceiver) stole birthright (Gen. 25:29ff)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birthright (inheritance by birth order) and blessing by faither which determined the future life of a child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Esau sold birthright for “red” (Heb.=Edom) bean stew</a:t>
            </a:r>
            <a:endParaRPr lang="en-US" sz="2700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Esau’s marries Judith, a Hittite; grieves parents (Gen. 26:34-35)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172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8365</TotalTime>
  <Words>949</Words>
  <Application>Microsoft Office PowerPoint</Application>
  <PresentationFormat>Widescreen</PresentationFormat>
  <Paragraphs>95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Cambria</vt:lpstr>
      <vt:lpstr>Office Theme</vt:lpstr>
      <vt:lpstr> Survey of Genesis  Lesson Twelve—Part Two of Genesis Study  Palm Beach Lakes </vt:lpstr>
      <vt:lpstr>Jacob and Esau Their Early Life</vt:lpstr>
      <vt:lpstr>Jacob and Esau Their Early Life</vt:lpstr>
      <vt:lpstr>Jacob and Esau Their Early Life</vt:lpstr>
      <vt:lpstr>Jacob and Esau Their Early Life</vt:lpstr>
      <vt:lpstr>Jacob and Esau Their Early Life</vt:lpstr>
      <vt:lpstr>Jacob and Esau Their Early Life</vt:lpstr>
      <vt:lpstr>Jacob and Esau Their Early Life</vt:lpstr>
      <vt:lpstr>Jacob and Esau Their Early Life</vt:lpstr>
      <vt:lpstr>Jacob and Esau—The Blessing</vt:lpstr>
      <vt:lpstr>Jacob and Esau—The Blessing</vt:lpstr>
      <vt:lpstr>Jacob and Esau—The Blessing</vt:lpstr>
      <vt:lpstr>Jacob and Esau—The Blessing</vt:lpstr>
      <vt:lpstr>Jacob and Esau—The Blessing</vt:lpstr>
      <vt:lpstr>Jacob and Esau—The Blessing</vt:lpstr>
      <vt:lpstr>Jacob and Laban</vt:lpstr>
      <vt:lpstr>Jacob and Laban</vt:lpstr>
      <vt:lpstr>Jacob and Laban</vt:lpstr>
      <vt:lpstr>Jacob and Laban</vt:lpstr>
      <vt:lpstr>Jacob and Laban</vt:lpstr>
      <vt:lpstr>Jacob and Laban</vt:lpstr>
      <vt:lpstr>Jacob and Laban</vt:lpstr>
      <vt:lpstr>Jacob and Laban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151</cp:revision>
  <cp:lastPrinted>2021-12-12T13:18:58Z</cp:lastPrinted>
  <dcterms:modified xsi:type="dcterms:W3CDTF">2021-12-12T13:52:23Z</dcterms:modified>
</cp:coreProperties>
</file>