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8"/>
  </p:notesMasterIdLst>
  <p:sldIdLst>
    <p:sldId id="256" r:id="rId2"/>
    <p:sldId id="1701" r:id="rId3"/>
    <p:sldId id="1730" r:id="rId4"/>
    <p:sldId id="1751" r:id="rId5"/>
    <p:sldId id="1752" r:id="rId6"/>
    <p:sldId id="1753" r:id="rId7"/>
    <p:sldId id="1754" r:id="rId8"/>
    <p:sldId id="1755" r:id="rId9"/>
    <p:sldId id="1760" r:id="rId10"/>
    <p:sldId id="1761" r:id="rId11"/>
    <p:sldId id="1758" r:id="rId12"/>
    <p:sldId id="1742" r:id="rId13"/>
    <p:sldId id="1706" r:id="rId14"/>
    <p:sldId id="1735" r:id="rId15"/>
    <p:sldId id="1743" r:id="rId16"/>
    <p:sldId id="1746" r:id="rId17"/>
    <p:sldId id="1747" r:id="rId18"/>
    <p:sldId id="1748" r:id="rId19"/>
    <p:sldId id="1749" r:id="rId20"/>
    <p:sldId id="1687" r:id="rId21"/>
    <p:sldId id="1741" r:id="rId22"/>
    <p:sldId id="1762" r:id="rId23"/>
    <p:sldId id="1763" r:id="rId24"/>
    <p:sldId id="1764" r:id="rId25"/>
    <p:sldId id="1765" r:id="rId26"/>
    <p:sldId id="1766" r:id="rId27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6CB"/>
    <a:srgbClr val="FADDCA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/>
  </p:normalViewPr>
  <p:slideViewPr>
    <p:cSldViewPr snapToGrid="0">
      <p:cViewPr varScale="1">
        <p:scale>
          <a:sx n="92" d="100"/>
          <a:sy n="92" d="100"/>
        </p:scale>
        <p:origin x="108" y="444"/>
      </p:cViewPr>
      <p:guideLst>
        <p:guide orient="horz" pos="213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0362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87781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65893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29974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50966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66847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00428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69009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9270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6862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85860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91825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624999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526791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24946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39430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70348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042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9528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8100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9276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23567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64477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26434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8568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Survey of Genesis</a:t>
            </a:r>
            <a:br>
              <a:rPr lang="en-US" sz="6000" b="1" dirty="0"/>
            </a:br>
            <a:br>
              <a:rPr lang="en-US" sz="3200" b="1" dirty="0"/>
            </a:br>
            <a:r>
              <a:rPr lang="en-US" sz="2800" b="1" dirty="0"/>
              <a:t>Lesson Nine—Part Two of Genesis Study</a:t>
            </a:r>
            <a:br>
              <a:rPr lang="en-US" sz="2800" b="1" dirty="0"/>
            </a:br>
            <a:br>
              <a:rPr lang="en-US" sz="2800" b="1" dirty="0"/>
            </a:br>
            <a:r>
              <a:rPr lang="en-US" sz="4400" b="1" dirty="0"/>
              <a:t>Palm Beach Lakes</a:t>
            </a:r>
            <a:br>
              <a:rPr lang="en-US" sz="54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November-February 2021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Sin and God in Genesis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Before leaving Abraham then studying Isaac, lets look at sin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Adam and Eve—Defines sins and shows it consequences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Noah—shows the certainty of our holy God and judgment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Then the emphasis of the sin in Sodom shows its importance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Gen 18—Heavenly messengers come to Abraham: Gen. 18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God reveals His coming judgment of Sodom’s great sin: Gen. 19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First mention of homosexuality (and all topics) so important</a:t>
            </a:r>
          </a:p>
        </p:txBody>
      </p:sp>
    </p:spTree>
    <p:extLst>
      <p:ext uri="{BB962C8B-B14F-4D97-AF65-F5344CB8AC3E}">
        <p14:creationId xmlns:p14="http://schemas.microsoft.com/office/powerpoint/2010/main" val="746813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Sin and God in Genesis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Before leaving Abraham then studying Isaac, lets look at sin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Adam and Eve—Defines sins and shows it consequences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Noah—shows the certainty of our holy God and judgment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Then the emphasis of the sin in Sodom shows its importance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Gen 18—Heavenly messengers come to Abraham: Gen. 18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God reveals His coming judgment of Sodom’s great sin: Gen. 19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First mention of homosexuality (and all topics) so important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Jude 1:4-7—God’s eternal judgment against this sin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97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131125" y="415633"/>
            <a:ext cx="84701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7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  For </a:t>
            </a:r>
            <a:r>
              <a:rPr lang="en-US" sz="27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certain men have crept in unnoticed</a:t>
            </a:r>
            <a:r>
              <a:rPr lang="en-US" sz="27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who long ago were marked out for this condemnation, ungodly men, </a:t>
            </a:r>
            <a:r>
              <a:rPr lang="en-US" sz="27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turn the grace of our God into lewdness </a:t>
            </a:r>
            <a:r>
              <a:rPr lang="en-US" sz="27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deny the only Lord God and </a:t>
            </a:r>
            <a:r>
              <a:rPr lang="en-US" sz="2700" b="1" u="none" strike="noStrike" baseline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sz="27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our Lord Jesus Christ.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CA58B1-87A4-41F0-A282-805FF3B15968}"/>
              </a:ext>
            </a:extLst>
          </p:cNvPr>
          <p:cNvSpPr txBox="1"/>
          <p:nvPr/>
        </p:nvSpPr>
        <p:spPr>
          <a:xfrm>
            <a:off x="590771" y="2050469"/>
            <a:ext cx="1101045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7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But I want to remind you, though you once knew this, that the Lord, having saved the people out of the land of Egypt, afterward destroyed those who did not believe. </a:t>
            </a:r>
          </a:p>
          <a:p>
            <a:pPr marR="0" algn="just" rtl="0"/>
            <a:r>
              <a:rPr lang="en-US" sz="27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And the angels who did not keep their proper domain, but left their own abode, He has reserved in everlasting chains under darkness for the judgment of the great day; </a:t>
            </a:r>
          </a:p>
          <a:p>
            <a:pPr marR="0" algn="just" rtl="0"/>
            <a:r>
              <a:rPr lang="en-US" sz="27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as </a:t>
            </a:r>
            <a:r>
              <a:rPr lang="en-US" sz="27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Sodom and Gomorrah</a:t>
            </a:r>
            <a:r>
              <a:rPr lang="en-US" sz="27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the cities around them in a similar manner to these, having </a:t>
            </a:r>
            <a:r>
              <a:rPr lang="en-US" sz="27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given themselves over to sexual immorality </a:t>
            </a:r>
            <a:r>
              <a:rPr lang="en-US" sz="27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gone after </a:t>
            </a:r>
            <a:r>
              <a:rPr lang="en-US" sz="27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strange flesh</a:t>
            </a:r>
            <a:r>
              <a:rPr lang="en-US" sz="27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are set forth as </a:t>
            </a:r>
            <a:r>
              <a:rPr lang="en-US" sz="27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example</a:t>
            </a:r>
            <a:r>
              <a:rPr lang="en-US" sz="27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suffering the </a:t>
            </a:r>
            <a:r>
              <a:rPr lang="en-US" sz="27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vengeance of eternal fire</a:t>
            </a:r>
            <a:r>
              <a:rPr lang="en-US" sz="27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 					</a:t>
            </a: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Jude 4-7</a:t>
            </a:r>
          </a:p>
        </p:txBody>
      </p:sp>
    </p:spTree>
    <p:extLst>
      <p:ext uri="{BB962C8B-B14F-4D97-AF65-F5344CB8AC3E}">
        <p14:creationId xmlns:p14="http://schemas.microsoft.com/office/powerpoint/2010/main" val="2425191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Isaac</a:t>
            </a:r>
          </a:p>
        </p:txBody>
      </p:sp>
    </p:spTree>
    <p:extLst>
      <p:ext uri="{BB962C8B-B14F-4D97-AF65-F5344CB8AC3E}">
        <p14:creationId xmlns:p14="http://schemas.microsoft.com/office/powerpoint/2010/main" val="1526670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Isaac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87707"/>
            <a:ext cx="109550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</a:rPr>
              <a:t>The “transitional major character in Genesis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91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Isaac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87707"/>
            <a:ext cx="10955045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The “transitional major character in Genesis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</a:rPr>
              <a:t>Mentioned early in Genesis (but not by name), then by name</a:t>
            </a:r>
          </a:p>
        </p:txBody>
      </p:sp>
    </p:spTree>
    <p:extLst>
      <p:ext uri="{BB962C8B-B14F-4D97-AF65-F5344CB8AC3E}">
        <p14:creationId xmlns:p14="http://schemas.microsoft.com/office/powerpoint/2010/main" val="804439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Isaac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87707"/>
            <a:ext cx="1095504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The “transitional major character in Genesis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Mentioned early in Genesis (but not by name), then by name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</a:rPr>
              <a:t>Importance in the story of Abraham offering Isaac</a:t>
            </a:r>
          </a:p>
        </p:txBody>
      </p:sp>
    </p:spTree>
    <p:extLst>
      <p:ext uri="{BB962C8B-B14F-4D97-AF65-F5344CB8AC3E}">
        <p14:creationId xmlns:p14="http://schemas.microsoft.com/office/powerpoint/2010/main" val="591979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Isaac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87707"/>
            <a:ext cx="10955045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The “transitional major character in Genesis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Mentioned early in Genesis (but not by name), then by name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Importance in the story of Abraham offering Isaac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</a:rPr>
              <a:t>Importance of in the stories of Jacob and Esau</a:t>
            </a:r>
          </a:p>
        </p:txBody>
      </p:sp>
    </p:spTree>
    <p:extLst>
      <p:ext uri="{BB962C8B-B14F-4D97-AF65-F5344CB8AC3E}">
        <p14:creationId xmlns:p14="http://schemas.microsoft.com/office/powerpoint/2010/main" val="2617226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Isaac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87707"/>
            <a:ext cx="1095504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The “transitional major character in Genesis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Mentioned early in Genesis (but not by name), then by name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Importance in the story of Abraham offering Isaac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Importance of in the stories of Jacob and Esau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</a:rPr>
              <a:t>We know so very little about the 180 years of his life</a:t>
            </a:r>
          </a:p>
        </p:txBody>
      </p:sp>
    </p:spTree>
    <p:extLst>
      <p:ext uri="{BB962C8B-B14F-4D97-AF65-F5344CB8AC3E}">
        <p14:creationId xmlns:p14="http://schemas.microsoft.com/office/powerpoint/2010/main" val="37064509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Isaac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87707"/>
            <a:ext cx="10955045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The “transitional major character in Genesis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Mentioned early in Genesis (but not by name), then by name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Importance in the story of Abraham offering Isaac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Importance of in the stories of Jacob and Esau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We know so very little about the 180 years of his life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</a:rPr>
              <a:t>He could have known Shem!</a:t>
            </a:r>
          </a:p>
        </p:txBody>
      </p:sp>
    </p:spTree>
    <p:extLst>
      <p:ext uri="{BB962C8B-B14F-4D97-AF65-F5344CB8AC3E}">
        <p14:creationId xmlns:p14="http://schemas.microsoft.com/office/powerpoint/2010/main" val="3713883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Sin and God in Genesis</a:t>
            </a:r>
          </a:p>
        </p:txBody>
      </p:sp>
    </p:spTree>
    <p:extLst>
      <p:ext uri="{BB962C8B-B14F-4D97-AF65-F5344CB8AC3E}">
        <p14:creationId xmlns:p14="http://schemas.microsoft.com/office/powerpoint/2010/main" val="36660474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227011" y="1002753"/>
            <a:ext cx="9373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1267592" y="1062911"/>
            <a:ext cx="13390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Canaan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413217" y="1287951"/>
            <a:ext cx="705269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NOAH—350 YEARS AFTER FLOOD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408375" y="1739531"/>
            <a:ext cx="1016741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SHEM—500 YEARS A.F.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471810" y="2195338"/>
            <a:ext cx="897799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ARPHAXAD-----------------------------------438 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1148372" y="2656706"/>
            <a:ext cx="887896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SALAH-----------------------------------433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1697556" y="3103085"/>
            <a:ext cx="932957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EBER-----------------------------------464 YEARS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BCC85A-D932-4798-A69E-AAD44C8B66B4}"/>
              </a:ext>
            </a:extLst>
          </p:cNvPr>
          <p:cNvSpPr txBox="1"/>
          <p:nvPr/>
        </p:nvSpPr>
        <p:spPr>
          <a:xfrm>
            <a:off x="2299282" y="3551064"/>
            <a:ext cx="470780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PELEG------------------------239 YEARS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614BAD3-74EC-4AA7-A66D-2021B0D01C17}"/>
              </a:ext>
            </a:extLst>
          </p:cNvPr>
          <p:cNvSpPr txBox="1"/>
          <p:nvPr/>
        </p:nvSpPr>
        <p:spPr>
          <a:xfrm>
            <a:off x="2829204" y="3993793"/>
            <a:ext cx="471021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REU--239 YEARS</a:t>
            </a:r>
            <a:endParaRPr lang="en-US" sz="17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628A33B-FE11-4DEE-8C15-D357E506FB44}"/>
              </a:ext>
            </a:extLst>
          </p:cNvPr>
          <p:cNvSpPr txBox="1"/>
          <p:nvPr/>
        </p:nvSpPr>
        <p:spPr>
          <a:xfrm>
            <a:off x="3448124" y="4426185"/>
            <a:ext cx="2550775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SERUG--------148 YEARS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4E8A82B-8E42-465D-8B2F-A64AF4E2DCC2}"/>
              </a:ext>
            </a:extLst>
          </p:cNvPr>
          <p:cNvSpPr txBox="1"/>
          <p:nvPr/>
        </p:nvSpPr>
        <p:spPr>
          <a:xfrm>
            <a:off x="4528878" y="5295814"/>
            <a:ext cx="4166221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TERAH-------------------205 YEARS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35C6BF6-6FDB-48E8-B36F-BE7941DDE32C}"/>
              </a:ext>
            </a:extLst>
          </p:cNvPr>
          <p:cNvSpPr txBox="1"/>
          <p:nvPr/>
        </p:nvSpPr>
        <p:spPr>
          <a:xfrm>
            <a:off x="5837257" y="5739960"/>
            <a:ext cx="343869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ABRAHAM----------175 YEARS </a:t>
            </a:r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17107" y="55931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Have Known Noah/Shem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B7BFEC-9958-4509-AC73-122AB5E8EA3C}"/>
              </a:ext>
            </a:extLst>
          </p:cNvPr>
          <p:cNvSpPr txBox="1"/>
          <p:nvPr/>
        </p:nvSpPr>
        <p:spPr>
          <a:xfrm>
            <a:off x="8584707" y="305341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8B6CC5B9-50DE-424A-86A2-51AD069E73D2}"/>
              </a:ext>
            </a:extLst>
          </p:cNvPr>
          <p:cNvSpPr txBox="1"/>
          <p:nvPr/>
        </p:nvSpPr>
        <p:spPr>
          <a:xfrm>
            <a:off x="3922191" y="4864540"/>
            <a:ext cx="4166221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NAHOR-------------------205 YEARS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417664F-34AE-4CDC-81BA-1EE44020DE6E}"/>
              </a:ext>
            </a:extLst>
          </p:cNvPr>
          <p:cNvSpPr txBox="1"/>
          <p:nvPr/>
        </p:nvSpPr>
        <p:spPr>
          <a:xfrm>
            <a:off x="7730458" y="6172104"/>
            <a:ext cx="3475895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ISAAC---------180 YEARS </a:t>
            </a:r>
          </a:p>
        </p:txBody>
      </p:sp>
    </p:spTree>
    <p:extLst>
      <p:ext uri="{BB962C8B-B14F-4D97-AF65-F5344CB8AC3E}">
        <p14:creationId xmlns:p14="http://schemas.microsoft.com/office/powerpoint/2010/main" val="30103731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Isaac’s Life in Genesis</a:t>
            </a:r>
          </a:p>
        </p:txBody>
      </p:sp>
    </p:spTree>
    <p:extLst>
      <p:ext uri="{BB962C8B-B14F-4D97-AF65-F5344CB8AC3E}">
        <p14:creationId xmlns:p14="http://schemas.microsoft.com/office/powerpoint/2010/main" val="2260857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Isaac’s Life in Genesis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87707"/>
            <a:ext cx="109550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The threefold promised renewed to Isaac:  Gen. 26</a:t>
            </a:r>
          </a:p>
        </p:txBody>
      </p:sp>
    </p:spTree>
    <p:extLst>
      <p:ext uri="{BB962C8B-B14F-4D97-AF65-F5344CB8AC3E}">
        <p14:creationId xmlns:p14="http://schemas.microsoft.com/office/powerpoint/2010/main" val="1153284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Isaac’s Life in Genesis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87707"/>
            <a:ext cx="10955045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threefold promised renewed to Isaac:  Gen. 26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Isaac, the peacemaker—Philistines (wells) &amp; Abimelech: Gen. 26</a:t>
            </a:r>
          </a:p>
        </p:txBody>
      </p:sp>
    </p:spTree>
    <p:extLst>
      <p:ext uri="{BB962C8B-B14F-4D97-AF65-F5344CB8AC3E}">
        <p14:creationId xmlns:p14="http://schemas.microsoft.com/office/powerpoint/2010/main" val="16578748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Isaac’s Life in Genesis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87707"/>
            <a:ext cx="1095504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threefold promised renewed to Isaac:  Gen. 26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Isaac, the peacemaker—Philistines (wells) &amp; Abimelech: Gen. 26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“Old” Isaac and the blessing of Jacob and Esau: Gen. 27</a:t>
            </a:r>
          </a:p>
        </p:txBody>
      </p:sp>
    </p:spTree>
    <p:extLst>
      <p:ext uri="{BB962C8B-B14F-4D97-AF65-F5344CB8AC3E}">
        <p14:creationId xmlns:p14="http://schemas.microsoft.com/office/powerpoint/2010/main" val="6042736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Isaac’s Life in Genesis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87707"/>
            <a:ext cx="10955045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threefold promised renewed to Isaac:  Gen. 26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Isaac, the peacemaker—Philistines (wells) &amp; Abimelech: Gen. 26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“Old” Isaac and the blessing of Jacob and Esau: Gen. 27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 </a:t>
            </a:r>
            <a:r>
              <a:rPr lang="en-US" sz="2700" b="1" dirty="0">
                <a:solidFill>
                  <a:srgbClr val="FFFF00"/>
                </a:solidFill>
              </a:rPr>
              <a:t>Genesis then focuses on Jacob, his children, return to Canaan</a:t>
            </a:r>
          </a:p>
        </p:txBody>
      </p:sp>
    </p:spTree>
    <p:extLst>
      <p:ext uri="{BB962C8B-B14F-4D97-AF65-F5344CB8AC3E}">
        <p14:creationId xmlns:p14="http://schemas.microsoft.com/office/powerpoint/2010/main" val="753537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Isaac’s Life in Genesis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87707"/>
            <a:ext cx="10955045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threefold promised renewed to Isaac:  Gen. 26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Isaac, the peacemaker—Philistines (wells) &amp; Abimelech: Gen. 26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“Old” Isaac and the blessing of Jacob and Esau: Gen. 27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 Genesis then focuses on Jacob, his children, return to Canaan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The death of Isaac:  Gen. 35:27-28</a:t>
            </a:r>
          </a:p>
        </p:txBody>
      </p:sp>
    </p:spTree>
    <p:extLst>
      <p:ext uri="{BB962C8B-B14F-4D97-AF65-F5344CB8AC3E}">
        <p14:creationId xmlns:p14="http://schemas.microsoft.com/office/powerpoint/2010/main" val="3646101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Sin and God in Genesis</a:t>
            </a:r>
          </a:p>
        </p:txBody>
      </p:sp>
    </p:spTree>
    <p:extLst>
      <p:ext uri="{BB962C8B-B14F-4D97-AF65-F5344CB8AC3E}">
        <p14:creationId xmlns:p14="http://schemas.microsoft.com/office/powerpoint/2010/main" val="1096021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Sin and God in Genesis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Before leaving Abraham then studying Isaac, lets look at sin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947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Sin and God in Genesis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Before leaving Abraham then studying Isaac, lets look at sin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Adam and Eve—Defines sins and shows it consequences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638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Sin and God in Genesis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Before leaving Abraham then studying Isaac, lets look at sin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Adam and Eve—Defines sins and shows it consequences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Noah—shows the certainty of our holy God and judgment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153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Sin and God in Genesis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Before leaving Abraham then studying Isaac, lets look at sin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Adam and Eve—Defines sins and shows it consequences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Noah—shows the certainty of our holy God and judgment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Then the emphasis of the sin in Sodom shows its importanc</a:t>
            </a:r>
            <a:r>
              <a:rPr lang="en-US" sz="2700" b="1" dirty="0">
                <a:solidFill>
                  <a:schemeClr val="bg1"/>
                </a:solidFill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352964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Sin and God in Genesis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Before leaving Abraham then studying Isaac, lets look at sin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Adam and Eve—Defines sins and shows it consequences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Noah—shows the certainty of our holy God and judgment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Then the emphasis of the sin in Sodom shows its importance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Gen 18—Heavenly messengers come to Abraham: Gen. 18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151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Sin and God in Genesis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Before leaving Abraham then studying Isaac, lets look at sin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Adam and Eve—Defines sins and shows it consequences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Noah—shows the certainty of our holy God and judgment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Then the emphasis of the sin in Sodom shows its importance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Gen 18—Heavenly messengers come to Abraham: Gen. 18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God reveals His coming judgment of Sodom’s great sin: Gen. 19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121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8238</TotalTime>
  <Words>1118</Words>
  <Application>Microsoft Office PowerPoint</Application>
  <PresentationFormat>Widescreen</PresentationFormat>
  <Paragraphs>116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Cambria</vt:lpstr>
      <vt:lpstr>Office Theme</vt:lpstr>
      <vt:lpstr> Survey of Genesis  Lesson Nine—Part Two of Genesis Study  Palm Beach Lakes </vt:lpstr>
      <vt:lpstr>Sin and God in Genesis</vt:lpstr>
      <vt:lpstr>Sin and God in Genesis</vt:lpstr>
      <vt:lpstr>Sin and God in Genesis</vt:lpstr>
      <vt:lpstr>Sin and God in Genesis</vt:lpstr>
      <vt:lpstr>Sin and God in Genesis</vt:lpstr>
      <vt:lpstr>Sin and God in Genesis</vt:lpstr>
      <vt:lpstr>Sin and God in Genesis</vt:lpstr>
      <vt:lpstr>Sin and God in Genesis</vt:lpstr>
      <vt:lpstr>Sin and God in Genesis</vt:lpstr>
      <vt:lpstr>Sin and God in Genesis</vt:lpstr>
      <vt:lpstr>PowerPoint Presentation</vt:lpstr>
      <vt:lpstr>Isaac</vt:lpstr>
      <vt:lpstr>Isaac</vt:lpstr>
      <vt:lpstr>Isaac</vt:lpstr>
      <vt:lpstr>Isaac</vt:lpstr>
      <vt:lpstr>Isaac</vt:lpstr>
      <vt:lpstr>Isaac</vt:lpstr>
      <vt:lpstr>Isaac</vt:lpstr>
      <vt:lpstr>Who Could Have Known Noah/Shem</vt:lpstr>
      <vt:lpstr>Isaac’s Life in Genesis</vt:lpstr>
      <vt:lpstr>Isaac’s Life in Genesis</vt:lpstr>
      <vt:lpstr>Isaac’s Life in Genesis</vt:lpstr>
      <vt:lpstr>Isaac’s Life in Genesis</vt:lpstr>
      <vt:lpstr>Isaac’s Life in Genesis</vt:lpstr>
      <vt:lpstr>Isaac’s Life in Genesis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146</cp:revision>
  <cp:lastPrinted>2021-12-05T13:07:36Z</cp:lastPrinted>
  <dcterms:modified xsi:type="dcterms:W3CDTF">2021-12-05T14:01:51Z</dcterms:modified>
</cp:coreProperties>
</file>