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70" r:id="rId7"/>
    <p:sldId id="272" r:id="rId8"/>
    <p:sldId id="271" r:id="rId9"/>
    <p:sldId id="273" r:id="rId10"/>
    <p:sldId id="274" r:id="rId11"/>
    <p:sldId id="275" r:id="rId12"/>
    <p:sldId id="276" r:id="rId13"/>
    <p:sldId id="278" r:id="rId14"/>
    <p:sldId id="280" r:id="rId15"/>
    <p:sldId id="279" r:id="rId16"/>
    <p:sldId id="281" r:id="rId17"/>
    <p:sldId id="28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59" d="100"/>
          <a:sy n="59" d="100"/>
        </p:scale>
        <p:origin x="956" y="5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FFBE-258F-4B87-978D-927B7DEE72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339361-06C1-4B1B-AB7E-103CCAE302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E40C29-6137-41DC-A85A-F90E14AC9513}"/>
              </a:ext>
            </a:extLst>
          </p:cNvPr>
          <p:cNvSpPr>
            <a:spLocks noGrp="1"/>
          </p:cNvSpPr>
          <p:nvPr>
            <p:ph type="dt" sz="half" idx="10"/>
          </p:nvPr>
        </p:nvSpPr>
        <p:spPr/>
        <p:txBody>
          <a:bodyPr/>
          <a:lstStyle/>
          <a:p>
            <a:fld id="{9B05F8EF-2A58-4CEC-9EAA-29B6B791FA3C}" type="datetimeFigureOut">
              <a:rPr lang="en-US" smtClean="0"/>
              <a:t>12/22/2021</a:t>
            </a:fld>
            <a:endParaRPr lang="en-US"/>
          </a:p>
        </p:txBody>
      </p:sp>
      <p:sp>
        <p:nvSpPr>
          <p:cNvPr id="5" name="Footer Placeholder 4">
            <a:extLst>
              <a:ext uri="{FF2B5EF4-FFF2-40B4-BE49-F238E27FC236}">
                <a16:creationId xmlns:a16="http://schemas.microsoft.com/office/drawing/2014/main" id="{E2DC1180-B205-42CB-8DB1-69D4F18BD2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C37ADD-FE06-4C27-ABCE-F47374B663C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1297928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F34C4-8154-40BE-95C1-D2A45D1BF96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DD8A0F-07BD-4432-A038-7E4D34A36F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8519DC-44D5-4691-8013-B78A48537FDB}"/>
              </a:ext>
            </a:extLst>
          </p:cNvPr>
          <p:cNvSpPr>
            <a:spLocks noGrp="1"/>
          </p:cNvSpPr>
          <p:nvPr>
            <p:ph type="dt" sz="half" idx="10"/>
          </p:nvPr>
        </p:nvSpPr>
        <p:spPr/>
        <p:txBody>
          <a:bodyPr/>
          <a:lstStyle/>
          <a:p>
            <a:fld id="{9B05F8EF-2A58-4CEC-9EAA-29B6B791FA3C}" type="datetimeFigureOut">
              <a:rPr lang="en-US" smtClean="0"/>
              <a:t>12/22/2021</a:t>
            </a:fld>
            <a:endParaRPr lang="en-US"/>
          </a:p>
        </p:txBody>
      </p:sp>
      <p:sp>
        <p:nvSpPr>
          <p:cNvPr id="5" name="Footer Placeholder 4">
            <a:extLst>
              <a:ext uri="{FF2B5EF4-FFF2-40B4-BE49-F238E27FC236}">
                <a16:creationId xmlns:a16="http://schemas.microsoft.com/office/drawing/2014/main" id="{5D0B7F6E-8337-407C-B6E7-269EDC52E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98330-4973-4B51-9954-76B7B1A6C30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51642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B9AA90-5A7D-4B5E-830D-F127C88CBF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895CC2-5582-4603-9558-36637E1CE0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D3FA89-ADAD-4D3D-B852-24CD20B7C100}"/>
              </a:ext>
            </a:extLst>
          </p:cNvPr>
          <p:cNvSpPr>
            <a:spLocks noGrp="1"/>
          </p:cNvSpPr>
          <p:nvPr>
            <p:ph type="dt" sz="half" idx="10"/>
          </p:nvPr>
        </p:nvSpPr>
        <p:spPr/>
        <p:txBody>
          <a:bodyPr/>
          <a:lstStyle/>
          <a:p>
            <a:fld id="{9B05F8EF-2A58-4CEC-9EAA-29B6B791FA3C}" type="datetimeFigureOut">
              <a:rPr lang="en-US" smtClean="0"/>
              <a:t>12/22/2021</a:t>
            </a:fld>
            <a:endParaRPr lang="en-US"/>
          </a:p>
        </p:txBody>
      </p:sp>
      <p:sp>
        <p:nvSpPr>
          <p:cNvPr id="5" name="Footer Placeholder 4">
            <a:extLst>
              <a:ext uri="{FF2B5EF4-FFF2-40B4-BE49-F238E27FC236}">
                <a16:creationId xmlns:a16="http://schemas.microsoft.com/office/drawing/2014/main" id="{5F4F9EE0-4E27-42CB-9BBE-535E64D1B0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EF2C2-715D-41B7-AAF8-5DBD80E6B79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526055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8298F-0F57-4B3B-9593-9ACE1D8511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64229D-0A39-4EA3-BF52-EEF2668918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1C31D5-A38F-4656-9243-A6C7E1F7B07F}"/>
              </a:ext>
            </a:extLst>
          </p:cNvPr>
          <p:cNvSpPr>
            <a:spLocks noGrp="1"/>
          </p:cNvSpPr>
          <p:nvPr>
            <p:ph type="dt" sz="half" idx="10"/>
          </p:nvPr>
        </p:nvSpPr>
        <p:spPr/>
        <p:txBody>
          <a:bodyPr/>
          <a:lstStyle/>
          <a:p>
            <a:fld id="{9B05F8EF-2A58-4CEC-9EAA-29B6B791FA3C}" type="datetimeFigureOut">
              <a:rPr lang="en-US" smtClean="0"/>
              <a:t>12/22/2021</a:t>
            </a:fld>
            <a:endParaRPr lang="en-US"/>
          </a:p>
        </p:txBody>
      </p:sp>
      <p:sp>
        <p:nvSpPr>
          <p:cNvPr id="5" name="Footer Placeholder 4">
            <a:extLst>
              <a:ext uri="{FF2B5EF4-FFF2-40B4-BE49-F238E27FC236}">
                <a16:creationId xmlns:a16="http://schemas.microsoft.com/office/drawing/2014/main" id="{2B09A55F-AD26-4233-938E-BB6B9830B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4F647D-A696-4BFC-984E-BE3B81024F1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46316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9AE1F-1ED2-4404-A76E-78228D2062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A361F4-0D11-4105-BF4B-004FCF120C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2198E2-37EF-4DDA-88EC-C44757291D36}"/>
              </a:ext>
            </a:extLst>
          </p:cNvPr>
          <p:cNvSpPr>
            <a:spLocks noGrp="1"/>
          </p:cNvSpPr>
          <p:nvPr>
            <p:ph type="dt" sz="half" idx="10"/>
          </p:nvPr>
        </p:nvSpPr>
        <p:spPr/>
        <p:txBody>
          <a:bodyPr/>
          <a:lstStyle/>
          <a:p>
            <a:fld id="{9B05F8EF-2A58-4CEC-9EAA-29B6B791FA3C}" type="datetimeFigureOut">
              <a:rPr lang="en-US" smtClean="0"/>
              <a:t>12/22/2021</a:t>
            </a:fld>
            <a:endParaRPr lang="en-US"/>
          </a:p>
        </p:txBody>
      </p:sp>
      <p:sp>
        <p:nvSpPr>
          <p:cNvPr id="5" name="Footer Placeholder 4">
            <a:extLst>
              <a:ext uri="{FF2B5EF4-FFF2-40B4-BE49-F238E27FC236}">
                <a16:creationId xmlns:a16="http://schemas.microsoft.com/office/drawing/2014/main" id="{4DDC4FA0-6B48-49BD-868F-2FF82D4434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B84D1-6BDA-4523-B8E9-47562973A209}"/>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687554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F5173-BC01-4F3A-A931-1004F0E981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C51BC7-9A6D-4E76-BBA0-C0F2DB9B6A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4287F3-A496-4421-A935-36832C9C4A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2F4740-E26A-4E88-A7FF-073C97F9804B}"/>
              </a:ext>
            </a:extLst>
          </p:cNvPr>
          <p:cNvSpPr>
            <a:spLocks noGrp="1"/>
          </p:cNvSpPr>
          <p:nvPr>
            <p:ph type="dt" sz="half" idx="10"/>
          </p:nvPr>
        </p:nvSpPr>
        <p:spPr/>
        <p:txBody>
          <a:bodyPr/>
          <a:lstStyle/>
          <a:p>
            <a:fld id="{9B05F8EF-2A58-4CEC-9EAA-29B6B791FA3C}" type="datetimeFigureOut">
              <a:rPr lang="en-US" smtClean="0"/>
              <a:t>12/22/2021</a:t>
            </a:fld>
            <a:endParaRPr lang="en-US"/>
          </a:p>
        </p:txBody>
      </p:sp>
      <p:sp>
        <p:nvSpPr>
          <p:cNvPr id="6" name="Footer Placeholder 5">
            <a:extLst>
              <a:ext uri="{FF2B5EF4-FFF2-40B4-BE49-F238E27FC236}">
                <a16:creationId xmlns:a16="http://schemas.microsoft.com/office/drawing/2014/main" id="{BFE82D50-52FE-4C2C-AF74-8F915DA93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4E06FA-D916-4CC1-8827-B1B00B92BDB4}"/>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67521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CCE50-B589-45EF-B0C3-06068FFED10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26450E-E228-4D34-9DA2-F18E801EC0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CEC56F-5624-4C82-B82E-9B671982E4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6A429B4-8975-443E-8EE3-F2E46F4266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F6466B-18CB-4402-A781-BB5A0BC3FC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6DBEBDD-1E52-46E5-88A3-C74507C2BE22}"/>
              </a:ext>
            </a:extLst>
          </p:cNvPr>
          <p:cNvSpPr>
            <a:spLocks noGrp="1"/>
          </p:cNvSpPr>
          <p:nvPr>
            <p:ph type="dt" sz="half" idx="10"/>
          </p:nvPr>
        </p:nvSpPr>
        <p:spPr/>
        <p:txBody>
          <a:bodyPr/>
          <a:lstStyle/>
          <a:p>
            <a:fld id="{9B05F8EF-2A58-4CEC-9EAA-29B6B791FA3C}" type="datetimeFigureOut">
              <a:rPr lang="en-US" smtClean="0"/>
              <a:t>12/22/2021</a:t>
            </a:fld>
            <a:endParaRPr lang="en-US"/>
          </a:p>
        </p:txBody>
      </p:sp>
      <p:sp>
        <p:nvSpPr>
          <p:cNvPr id="8" name="Footer Placeholder 7">
            <a:extLst>
              <a:ext uri="{FF2B5EF4-FFF2-40B4-BE49-F238E27FC236}">
                <a16:creationId xmlns:a16="http://schemas.microsoft.com/office/drawing/2014/main" id="{3CBC9D02-A3A5-4C8A-8B17-575B40236A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8E1CC5-27CF-4538-93D0-9C4C8D759CFB}"/>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702069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DC422-D4E3-429A-A8DB-A9F5DE708F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5D785D-EAE7-4211-81B6-C7843B22D0C7}"/>
              </a:ext>
            </a:extLst>
          </p:cNvPr>
          <p:cNvSpPr>
            <a:spLocks noGrp="1"/>
          </p:cNvSpPr>
          <p:nvPr>
            <p:ph type="dt" sz="half" idx="10"/>
          </p:nvPr>
        </p:nvSpPr>
        <p:spPr/>
        <p:txBody>
          <a:bodyPr/>
          <a:lstStyle/>
          <a:p>
            <a:fld id="{9B05F8EF-2A58-4CEC-9EAA-29B6B791FA3C}" type="datetimeFigureOut">
              <a:rPr lang="en-US" smtClean="0"/>
              <a:t>12/22/2021</a:t>
            </a:fld>
            <a:endParaRPr lang="en-US"/>
          </a:p>
        </p:txBody>
      </p:sp>
      <p:sp>
        <p:nvSpPr>
          <p:cNvPr id="4" name="Footer Placeholder 3">
            <a:extLst>
              <a:ext uri="{FF2B5EF4-FFF2-40B4-BE49-F238E27FC236}">
                <a16:creationId xmlns:a16="http://schemas.microsoft.com/office/drawing/2014/main" id="{1C36663D-B4C2-464C-A23E-5207F372BC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7D3D23-0E08-4726-BEB3-B63FA31BF75E}"/>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2092102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FE5FAB-10B8-4F9D-90F5-5D404C434445}"/>
              </a:ext>
            </a:extLst>
          </p:cNvPr>
          <p:cNvSpPr>
            <a:spLocks noGrp="1"/>
          </p:cNvSpPr>
          <p:nvPr>
            <p:ph type="dt" sz="half" idx="10"/>
          </p:nvPr>
        </p:nvSpPr>
        <p:spPr/>
        <p:txBody>
          <a:bodyPr/>
          <a:lstStyle/>
          <a:p>
            <a:fld id="{9B05F8EF-2A58-4CEC-9EAA-29B6B791FA3C}" type="datetimeFigureOut">
              <a:rPr lang="en-US" smtClean="0"/>
              <a:t>12/22/2021</a:t>
            </a:fld>
            <a:endParaRPr lang="en-US"/>
          </a:p>
        </p:txBody>
      </p:sp>
      <p:sp>
        <p:nvSpPr>
          <p:cNvPr id="3" name="Footer Placeholder 2">
            <a:extLst>
              <a:ext uri="{FF2B5EF4-FFF2-40B4-BE49-F238E27FC236}">
                <a16:creationId xmlns:a16="http://schemas.microsoft.com/office/drawing/2014/main" id="{F90163E7-597F-4D16-A41A-7CCEC82290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A20A6E-F708-4D92-B4CD-2FAF4735E4C8}"/>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073713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2156-8A20-482B-893F-54F9455118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B8241D-D962-4B02-AE0D-2D50093A17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EE00AC-D84D-4FFB-9F67-B7055F7214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9DD363-EC96-4558-AB74-2FB963F7722D}"/>
              </a:ext>
            </a:extLst>
          </p:cNvPr>
          <p:cNvSpPr>
            <a:spLocks noGrp="1"/>
          </p:cNvSpPr>
          <p:nvPr>
            <p:ph type="dt" sz="half" idx="10"/>
          </p:nvPr>
        </p:nvSpPr>
        <p:spPr/>
        <p:txBody>
          <a:bodyPr/>
          <a:lstStyle/>
          <a:p>
            <a:fld id="{9B05F8EF-2A58-4CEC-9EAA-29B6B791FA3C}" type="datetimeFigureOut">
              <a:rPr lang="en-US" smtClean="0"/>
              <a:t>12/22/2021</a:t>
            </a:fld>
            <a:endParaRPr lang="en-US"/>
          </a:p>
        </p:txBody>
      </p:sp>
      <p:sp>
        <p:nvSpPr>
          <p:cNvPr id="6" name="Footer Placeholder 5">
            <a:extLst>
              <a:ext uri="{FF2B5EF4-FFF2-40B4-BE49-F238E27FC236}">
                <a16:creationId xmlns:a16="http://schemas.microsoft.com/office/drawing/2014/main" id="{F14A63A5-CDFF-4CAF-90D0-1FAD106AE4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A73058-08F7-4653-A0C9-C56EDE1C7FE7}"/>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4252511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72874-013A-4E93-88E2-4A01E1346A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C23F45-A432-427A-936A-E474A30A5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9AA0A-2519-4CA6-A2B1-FE71A7E62A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FFCD58-8E23-4F4A-9B64-9050E3BD6FDE}"/>
              </a:ext>
            </a:extLst>
          </p:cNvPr>
          <p:cNvSpPr>
            <a:spLocks noGrp="1"/>
          </p:cNvSpPr>
          <p:nvPr>
            <p:ph type="dt" sz="half" idx="10"/>
          </p:nvPr>
        </p:nvSpPr>
        <p:spPr/>
        <p:txBody>
          <a:bodyPr/>
          <a:lstStyle/>
          <a:p>
            <a:fld id="{9B05F8EF-2A58-4CEC-9EAA-29B6B791FA3C}" type="datetimeFigureOut">
              <a:rPr lang="en-US" smtClean="0"/>
              <a:t>12/22/2021</a:t>
            </a:fld>
            <a:endParaRPr lang="en-US"/>
          </a:p>
        </p:txBody>
      </p:sp>
      <p:sp>
        <p:nvSpPr>
          <p:cNvPr id="6" name="Footer Placeholder 5">
            <a:extLst>
              <a:ext uri="{FF2B5EF4-FFF2-40B4-BE49-F238E27FC236}">
                <a16:creationId xmlns:a16="http://schemas.microsoft.com/office/drawing/2014/main" id="{FE8DB64B-4780-4628-9290-8445B33EF3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BF3048-7982-42F3-A25A-C4CD3E849D3A}"/>
              </a:ext>
            </a:extLst>
          </p:cNvPr>
          <p:cNvSpPr>
            <a:spLocks noGrp="1"/>
          </p:cNvSpPr>
          <p:nvPr>
            <p:ph type="sldNum" sz="quarter" idx="12"/>
          </p:nvPr>
        </p:nvSpPr>
        <p:spPr/>
        <p:txBody>
          <a:bodyPr/>
          <a:lstStyle/>
          <a:p>
            <a:fld id="{8FE26611-6404-4A34-889D-07BC2121E9E1}" type="slidenum">
              <a:rPr lang="en-US" smtClean="0"/>
              <a:t>‹#›</a:t>
            </a:fld>
            <a:endParaRPr lang="en-US"/>
          </a:p>
        </p:txBody>
      </p:sp>
    </p:spTree>
    <p:extLst>
      <p:ext uri="{BB962C8B-B14F-4D97-AF65-F5344CB8AC3E}">
        <p14:creationId xmlns:p14="http://schemas.microsoft.com/office/powerpoint/2010/main" val="382315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f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29000" r="-3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9DF5EC-4088-4C4D-99AE-C7F6F786F7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512B49-A719-4D47-8A94-7E3647B28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47DAAB-05E0-40AE-B758-A5377201FD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5F8EF-2A58-4CEC-9EAA-29B6B791FA3C}" type="datetimeFigureOut">
              <a:rPr lang="en-US" smtClean="0"/>
              <a:t>12/22/2021</a:t>
            </a:fld>
            <a:endParaRPr lang="en-US"/>
          </a:p>
        </p:txBody>
      </p:sp>
      <p:sp>
        <p:nvSpPr>
          <p:cNvPr id="5" name="Footer Placeholder 4">
            <a:extLst>
              <a:ext uri="{FF2B5EF4-FFF2-40B4-BE49-F238E27FC236}">
                <a16:creationId xmlns:a16="http://schemas.microsoft.com/office/drawing/2014/main" id="{E66FFBA6-2F2F-4301-B616-9F80EAD5EC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8B6B4E-43AE-48AD-9A41-043D55166C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26611-6404-4A34-889D-07BC2121E9E1}" type="slidenum">
              <a:rPr lang="en-US" smtClean="0"/>
              <a:t>‹#›</a:t>
            </a:fld>
            <a:endParaRPr lang="en-US"/>
          </a:p>
        </p:txBody>
      </p:sp>
    </p:spTree>
    <p:extLst>
      <p:ext uri="{BB962C8B-B14F-4D97-AF65-F5344CB8AC3E}">
        <p14:creationId xmlns:p14="http://schemas.microsoft.com/office/powerpoint/2010/main" val="3887083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9000" r="-37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44C1-62A2-4D05-8A6C-F4B0320EEEE9}"/>
              </a:ext>
            </a:extLst>
          </p:cNvPr>
          <p:cNvSpPr>
            <a:spLocks noGrp="1"/>
          </p:cNvSpPr>
          <p:nvPr>
            <p:ph type="ctrTitle"/>
          </p:nvPr>
        </p:nvSpPr>
        <p:spPr>
          <a:xfrm>
            <a:off x="185737" y="2486024"/>
            <a:ext cx="11820525" cy="1463675"/>
          </a:xfrm>
        </p:spPr>
        <p:txBody>
          <a:bodyPr>
            <a:noAutofit/>
          </a:bodyPr>
          <a:lstStyle/>
          <a:p>
            <a:r>
              <a:rPr lang="en-US" sz="10300" spc="-200" dirty="0">
                <a:solidFill>
                  <a:schemeClr val="bg1"/>
                </a:solidFill>
                <a:effectLst>
                  <a:outerShdw blurRad="38100" dist="38100" dir="2700000" algn="tl">
                    <a:srgbClr val="000000">
                      <a:alpha val="43137"/>
                    </a:srgbClr>
                  </a:outerShdw>
                </a:effectLst>
                <a:latin typeface="AR JULIAN" panose="02000000000000000000" pitchFamily="2" charset="0"/>
              </a:rPr>
              <a:t>Making</a:t>
            </a:r>
            <a:r>
              <a:rPr lang="en-US" sz="10300" spc="-300" dirty="0">
                <a:solidFill>
                  <a:schemeClr val="bg1"/>
                </a:solidFill>
                <a:effectLst>
                  <a:outerShdw blurRad="38100" dist="38100" dir="2700000" algn="tl">
                    <a:srgbClr val="000000">
                      <a:alpha val="43137"/>
                    </a:srgbClr>
                  </a:outerShdw>
                </a:effectLst>
                <a:latin typeface="AR JULIAN" panose="02000000000000000000" pitchFamily="2" charset="0"/>
              </a:rPr>
              <a:t> Things Right</a:t>
            </a:r>
          </a:p>
        </p:txBody>
      </p:sp>
      <p:sp>
        <p:nvSpPr>
          <p:cNvPr id="3" name="Subtitle 2">
            <a:extLst>
              <a:ext uri="{FF2B5EF4-FFF2-40B4-BE49-F238E27FC236}">
                <a16:creationId xmlns:a16="http://schemas.microsoft.com/office/drawing/2014/main" id="{E185F57B-7F20-48F1-9199-12E94892F332}"/>
              </a:ext>
            </a:extLst>
          </p:cNvPr>
          <p:cNvSpPr>
            <a:spLocks noGrp="1"/>
          </p:cNvSpPr>
          <p:nvPr>
            <p:ph type="subTitle" idx="1"/>
          </p:nvPr>
        </p:nvSpPr>
        <p:spPr>
          <a:xfrm>
            <a:off x="185736" y="3688767"/>
            <a:ext cx="11820525" cy="962025"/>
          </a:xfrm>
        </p:spPr>
        <p:txBody>
          <a:bodyPr>
            <a:normAutofit fontScale="92500" lnSpcReduction="10000"/>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Tree>
    <p:extLst>
      <p:ext uri="{BB962C8B-B14F-4D97-AF65-F5344CB8AC3E}">
        <p14:creationId xmlns:p14="http://schemas.microsoft.com/office/powerpoint/2010/main" val="3369171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85000" lnSpcReduction="20000"/>
          </a:bodyPr>
          <a:lstStyle/>
          <a:p>
            <a:pPr marL="0" indent="0">
              <a:buNone/>
            </a:pPr>
            <a:r>
              <a:rPr lang="en-US" sz="4800" b="1" dirty="0"/>
              <a:t>Guilt</a:t>
            </a:r>
          </a:p>
          <a:p>
            <a:pPr marL="0" indent="0">
              <a:buNone/>
            </a:pPr>
            <a:r>
              <a:rPr lang="en-US" sz="4800" dirty="0"/>
              <a:t>I now rejoice, not that you were made sorrowful, but that you were made sorrowful to the point of repentance; for you were made sorrowful according to the will of God, so that you might not suffer loss in anything through us. For the sorrow that is according to the will of God produces a repentance without regret, leading to salvation, but the sorrow of the world produces death.</a:t>
            </a:r>
          </a:p>
          <a:p>
            <a:pPr marL="0" indent="0" algn="r">
              <a:buNone/>
            </a:pPr>
            <a:r>
              <a:rPr lang="en-US" sz="4800" dirty="0"/>
              <a:t>(2 Corinthians 7:9-10)</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33348960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Guilt</a:t>
            </a:r>
          </a:p>
          <a:p>
            <a:r>
              <a:rPr lang="en-US" sz="4800" dirty="0"/>
              <a:t> Worldly</a:t>
            </a:r>
          </a:p>
          <a:p>
            <a:r>
              <a:rPr lang="en-US" sz="4800" dirty="0"/>
              <a:t> Godly</a:t>
            </a:r>
          </a:p>
          <a:p>
            <a:r>
              <a:rPr lang="en-US" sz="4800" dirty="0"/>
              <a:t> False</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39727672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70000" lnSpcReduction="20000"/>
          </a:bodyPr>
          <a:lstStyle/>
          <a:p>
            <a:pPr marL="0" indent="0">
              <a:buNone/>
            </a:pPr>
            <a:r>
              <a:rPr lang="en-US" sz="4800" b="1" dirty="0"/>
              <a:t>Guilt – Psalm 32</a:t>
            </a:r>
          </a:p>
          <a:p>
            <a:r>
              <a:rPr lang="en-US" sz="4800" dirty="0"/>
              <a:t> When I kept silent about my sin, my body wasted away Through my groaning all day long. (3)</a:t>
            </a:r>
          </a:p>
          <a:p>
            <a:r>
              <a:rPr lang="en-US" sz="4800" dirty="0"/>
              <a:t> For day and night Your hand was heavy upon me; My vitality was drained away as with the fever heat of summer. (4)</a:t>
            </a:r>
          </a:p>
          <a:p>
            <a:r>
              <a:rPr lang="en-US" sz="4800" dirty="0"/>
              <a:t> I acknowledged my sin to You, And my iniquity I did not hide; I said, "I will confess my transgressions to the LORD"; And You forgave the guilt of my sin. (5)</a:t>
            </a:r>
          </a:p>
          <a:p>
            <a:r>
              <a:rPr lang="en-US" sz="4800" dirty="0"/>
              <a:t>How blessed is he whose transgression is forgiven, Whose sin is covered! How blessed is the man to whom the LORD does not impute iniquity, And in whose spirit there is no deceit! (1-2)</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37828559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charRg st="109" end="22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charRg st="224" end="38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charRg st="384" end="56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Vain attempts to payback your guilt</a:t>
            </a:r>
          </a:p>
          <a:p>
            <a:r>
              <a:rPr lang="en-US" sz="4800" dirty="0"/>
              <a:t> Immature – “I’ll do enough good deeds.”</a:t>
            </a:r>
          </a:p>
          <a:p>
            <a:r>
              <a:rPr lang="en-US" sz="4800" dirty="0"/>
              <a:t> Depressive – “I’ve hurt long enough that I no longer feel it.”</a:t>
            </a:r>
          </a:p>
          <a:p>
            <a:r>
              <a:rPr lang="en-US" sz="4800" dirty="0"/>
              <a:t> Excuses – “It was out of my control”</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118052529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How do I forgive myself?</a:t>
            </a:r>
          </a:p>
          <a:p>
            <a:r>
              <a:rPr lang="en-US" sz="4800" dirty="0"/>
              <a:t> Responsibility</a:t>
            </a:r>
          </a:p>
          <a:p>
            <a:pPr lvl="1"/>
            <a:r>
              <a:rPr lang="en-US" sz="4400" dirty="0"/>
              <a:t> The hardest step</a:t>
            </a:r>
          </a:p>
          <a:p>
            <a:pPr lvl="1"/>
            <a:r>
              <a:rPr lang="en-US" sz="4400" dirty="0"/>
              <a:t> Excuses, rationalizing, or justifying</a:t>
            </a:r>
          </a:p>
          <a:p>
            <a:pPr lvl="1"/>
            <a:r>
              <a:rPr lang="en-US" sz="4400" dirty="0"/>
              <a:t> Helps to avoid excessive guilt</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12659789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How do I forgive myself?</a:t>
            </a:r>
          </a:p>
          <a:p>
            <a:r>
              <a:rPr lang="en-US" sz="4800" dirty="0"/>
              <a:t>Remorse</a:t>
            </a:r>
          </a:p>
          <a:p>
            <a:pPr lvl="1"/>
            <a:r>
              <a:rPr lang="en-US" sz="4400" dirty="0"/>
              <a:t> Guilt and shame are normal and healthy</a:t>
            </a:r>
          </a:p>
          <a:p>
            <a:pPr lvl="1"/>
            <a:r>
              <a:rPr lang="en-US" sz="4400" dirty="0"/>
              <a:t> These feelings and push us toward positive behavior change</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7672694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How do I forgive myself?</a:t>
            </a:r>
          </a:p>
          <a:p>
            <a:r>
              <a:rPr lang="en-US" sz="4800" dirty="0"/>
              <a:t>Restoration</a:t>
            </a:r>
          </a:p>
          <a:p>
            <a:pPr lvl="1"/>
            <a:r>
              <a:rPr lang="en-US" sz="4400" dirty="0"/>
              <a:t> Making amends is important</a:t>
            </a:r>
          </a:p>
          <a:p>
            <a:pPr lvl="1"/>
            <a:r>
              <a:rPr lang="en-US" sz="4400" dirty="0"/>
              <a:t> Do what you can to rectify your mistakes</a:t>
            </a:r>
          </a:p>
          <a:p>
            <a:pPr lvl="1"/>
            <a:r>
              <a:rPr lang="en-US" sz="4400" dirty="0"/>
              <a:t> You will never wonder if you could’ve done more</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17922849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How do I forgive myself?</a:t>
            </a:r>
          </a:p>
          <a:p>
            <a:r>
              <a:rPr lang="en-US" sz="4800" dirty="0"/>
              <a:t>Renewal</a:t>
            </a:r>
          </a:p>
          <a:p>
            <a:pPr lvl="1"/>
            <a:r>
              <a:rPr lang="en-US" sz="4400" dirty="0"/>
              <a:t> Falling into self hatred or pity is damaging and make healthy self esteem difficult</a:t>
            </a:r>
          </a:p>
          <a:p>
            <a:pPr lvl="1"/>
            <a:r>
              <a:rPr lang="en-US" sz="4400" dirty="0"/>
              <a:t> Try to learn from what happened</a:t>
            </a:r>
          </a:p>
          <a:p>
            <a:pPr lvl="1"/>
            <a:r>
              <a:rPr lang="en-US" sz="4400" dirty="0"/>
              <a:t> Take step to prevent it in the future</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15551521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343025"/>
            <a:ext cx="11725274" cy="5283199"/>
          </a:xfrm>
        </p:spPr>
        <p:txBody>
          <a:bodyPr>
            <a:normAutofit/>
          </a:bodyPr>
          <a:lstStyle/>
          <a:p>
            <a:r>
              <a:rPr lang="en-US" sz="4400" dirty="0"/>
              <a:t> The importance of attitude.</a:t>
            </a:r>
          </a:p>
          <a:p>
            <a:r>
              <a:rPr lang="en-US" sz="4400" dirty="0"/>
              <a:t> The difference conviction can make.</a:t>
            </a:r>
          </a:p>
          <a:p>
            <a:r>
              <a:rPr lang="en-US" sz="4400" dirty="0"/>
              <a:t> The guidance of goals in our lives.</a:t>
            </a:r>
          </a:p>
        </p:txBody>
      </p:sp>
    </p:spTree>
    <p:extLst>
      <p:ext uri="{BB962C8B-B14F-4D97-AF65-F5344CB8AC3E}">
        <p14:creationId xmlns:p14="http://schemas.microsoft.com/office/powerpoint/2010/main" val="2298807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endParaRPr lang="en-US" sz="4400" dirty="0"/>
          </a:p>
          <a:p>
            <a:pPr marL="0" indent="0">
              <a:buNone/>
            </a:pPr>
            <a:r>
              <a:rPr lang="en-US" sz="4800" b="1" dirty="0"/>
              <a:t>How can I forgive myself?</a:t>
            </a:r>
          </a:p>
          <a:p>
            <a:pPr marL="742950" indent="-742950">
              <a:buAutoNum type="arabicPeriod"/>
            </a:pPr>
            <a:r>
              <a:rPr lang="en-US" sz="4400" dirty="0"/>
              <a:t>If you only knew what I have done.</a:t>
            </a:r>
          </a:p>
          <a:p>
            <a:pPr marL="742950" indent="-742950">
              <a:buAutoNum type="arabicPeriod"/>
            </a:pPr>
            <a:r>
              <a:rPr lang="en-US" sz="4400" dirty="0"/>
              <a:t>My conscience haunts me.</a:t>
            </a:r>
          </a:p>
          <a:p>
            <a:pPr marL="742950" indent="-742950">
              <a:buAutoNum type="arabicPeriod"/>
            </a:pPr>
            <a:r>
              <a:rPr lang="en-US" sz="4400" dirty="0"/>
              <a:t>I’m still dealing with the consequences.</a:t>
            </a:r>
          </a:p>
          <a:p>
            <a:pPr marL="742950" indent="-742950">
              <a:buAutoNum type="arabicPeriod"/>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2192719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Coming to grips with the past.</a:t>
            </a:r>
          </a:p>
          <a:p>
            <a:r>
              <a:rPr lang="en-US" sz="4000" dirty="0"/>
              <a:t> You can’t change it.</a:t>
            </a:r>
          </a:p>
          <a:p>
            <a:r>
              <a:rPr lang="en-US" sz="4000" dirty="0"/>
              <a:t> You need all your strength and will power for today.</a:t>
            </a:r>
          </a:p>
          <a:p>
            <a:r>
              <a:rPr lang="en-US" sz="4000" dirty="0"/>
              <a:t> It only brings undue worries and burdens.</a:t>
            </a:r>
          </a:p>
          <a:p>
            <a:pPr marL="0" indent="0">
              <a:buNone/>
            </a:pPr>
            <a:endParaRPr lang="en-US" sz="4400" dirty="0"/>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3318310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One day at a time. </a:t>
            </a:r>
          </a:p>
          <a:p>
            <a:pPr marL="0" indent="0">
              <a:buNone/>
            </a:pPr>
            <a:r>
              <a:rPr lang="en-US" sz="4400" dirty="0"/>
              <a:t>As obedient children, do not be conformed to the former lusts which were yours in your ignorance, but like the Holy One who called you, be holy yourselves also in all your behavior; because it is written, "YOU SHALL BE HOLY, FOR I AM HOLY.“</a:t>
            </a:r>
          </a:p>
          <a:p>
            <a:pPr marL="0" indent="0" algn="r">
              <a:buNone/>
            </a:pPr>
            <a:r>
              <a:rPr lang="en-US" sz="4400" dirty="0"/>
              <a:t>(1 Peter 1:14-16)</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2907175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One day at a time. </a:t>
            </a:r>
          </a:p>
          <a:p>
            <a:pPr marL="0" indent="0">
              <a:buNone/>
            </a:pPr>
            <a:r>
              <a:rPr lang="en-US" sz="4400" dirty="0"/>
              <a:t>This is the day which the LORD has made; Let us rejoice and be glad in it.</a:t>
            </a:r>
          </a:p>
          <a:p>
            <a:pPr marL="0" indent="0" algn="r">
              <a:buNone/>
            </a:pPr>
            <a:r>
              <a:rPr lang="en-US" sz="4400" dirty="0"/>
              <a:t>(Psalm 118:24)</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39310883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One day at a time. </a:t>
            </a:r>
          </a:p>
          <a:p>
            <a:pPr marL="0" indent="0">
              <a:buNone/>
            </a:pPr>
            <a:r>
              <a:rPr lang="en-US" sz="4400" dirty="0"/>
              <a:t>Another also said, "I will follow You, Lord; but first permit me to say good-bye to those at home." But Jesus said to him, "No one, after putting his hand to the plow and looking back, is fit for the kingdom of God.“</a:t>
            </a:r>
          </a:p>
          <a:p>
            <a:pPr marL="0" indent="0" algn="r">
              <a:buNone/>
            </a:pPr>
            <a:r>
              <a:rPr lang="en-US" sz="4400" dirty="0"/>
              <a:t>(Luke 9:61-62)</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13099934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fontScale="92500" lnSpcReduction="20000"/>
          </a:bodyPr>
          <a:lstStyle/>
          <a:p>
            <a:pPr marL="0" indent="0">
              <a:buNone/>
            </a:pPr>
            <a:r>
              <a:rPr lang="en-US" sz="4800" b="1" dirty="0"/>
              <a:t>Forget what is behind. </a:t>
            </a:r>
          </a:p>
          <a:p>
            <a:pPr marL="0" indent="0">
              <a:buNone/>
            </a:pPr>
            <a:r>
              <a:rPr lang="en-US" sz="4400" dirty="0"/>
              <a:t>Not that I have already obtained it or have already become perfect, but I press on so that I may lay hold of that for which also I was laid hold of by Christ Jesus. Brethren, I do not regard myself as having laid hold of it yet; but one thing I do: forgetting what lies behind and reaching forward to what lies ahead, I press on toward the goal for the prize of the upward call of God in Christ Jesus.</a:t>
            </a:r>
          </a:p>
          <a:p>
            <a:pPr marL="0" indent="0" algn="r">
              <a:buNone/>
            </a:pPr>
            <a:r>
              <a:rPr lang="en-US" sz="4400" dirty="0"/>
              <a:t>(Philippians 3:12-14)</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2730574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charRg st="24" end="426"/>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charRg st="426" end="44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E83D2-5B1A-4BCF-8A29-655183601E2F}"/>
              </a:ext>
            </a:extLst>
          </p:cNvPr>
          <p:cNvSpPr>
            <a:spLocks noGrp="1"/>
          </p:cNvSpPr>
          <p:nvPr>
            <p:ph type="title"/>
          </p:nvPr>
        </p:nvSpPr>
        <p:spPr>
          <a:xfrm>
            <a:off x="228599" y="231776"/>
            <a:ext cx="11725275" cy="1111250"/>
          </a:xfrm>
        </p:spPr>
        <p:txBody>
          <a:bodyPr>
            <a:normAutofit/>
          </a:bodyPr>
          <a:lstStyle/>
          <a:p>
            <a:r>
              <a:rPr lang="en-US" sz="7200" dirty="0">
                <a:solidFill>
                  <a:srgbClr val="C00000"/>
                </a:solidFill>
                <a:effectLst>
                  <a:outerShdw blurRad="38100" dist="38100" dir="2700000" algn="tl">
                    <a:srgbClr val="000000">
                      <a:alpha val="43137"/>
                    </a:srgbClr>
                  </a:outerShdw>
                </a:effectLst>
                <a:latin typeface="AR JULIAN" panose="02000000000000000000" pitchFamily="2" charset="0"/>
              </a:rPr>
              <a:t>When Things Go Wrong</a:t>
            </a:r>
          </a:p>
        </p:txBody>
      </p:sp>
      <p:sp>
        <p:nvSpPr>
          <p:cNvPr id="3" name="Content Placeholder 2">
            <a:extLst>
              <a:ext uri="{FF2B5EF4-FFF2-40B4-BE49-F238E27FC236}">
                <a16:creationId xmlns:a16="http://schemas.microsoft.com/office/drawing/2014/main" id="{2D04F87D-0C9A-4909-8DCD-63A4FF2C93E8}"/>
              </a:ext>
            </a:extLst>
          </p:cNvPr>
          <p:cNvSpPr>
            <a:spLocks noGrp="1"/>
          </p:cNvSpPr>
          <p:nvPr>
            <p:ph idx="1"/>
          </p:nvPr>
        </p:nvSpPr>
        <p:spPr>
          <a:xfrm>
            <a:off x="228599" y="1817979"/>
            <a:ext cx="11725274" cy="4808245"/>
          </a:xfrm>
        </p:spPr>
        <p:txBody>
          <a:bodyPr>
            <a:normAutofit/>
          </a:bodyPr>
          <a:lstStyle/>
          <a:p>
            <a:pPr marL="0" indent="0">
              <a:buNone/>
            </a:pPr>
            <a:r>
              <a:rPr lang="en-US" sz="4800" b="1" dirty="0"/>
              <a:t>Problems with living in the past</a:t>
            </a:r>
          </a:p>
          <a:p>
            <a:r>
              <a:rPr lang="en-US" sz="4800" b="1" dirty="0"/>
              <a:t> </a:t>
            </a:r>
            <a:r>
              <a:rPr lang="en-US" sz="4800" dirty="0"/>
              <a:t>It is impossible</a:t>
            </a:r>
          </a:p>
          <a:p>
            <a:r>
              <a:rPr lang="en-US" sz="4800" dirty="0"/>
              <a:t> Memories of the past are flawed</a:t>
            </a:r>
          </a:p>
          <a:p>
            <a:r>
              <a:rPr lang="en-US" sz="4800" dirty="0"/>
              <a:t> Idealizing the Good </a:t>
            </a:r>
            <a:r>
              <a:rPr lang="en-US" sz="4800" dirty="0" err="1"/>
              <a:t>Ol</a:t>
            </a:r>
            <a:r>
              <a:rPr lang="en-US" sz="4800" dirty="0"/>
              <a:t>’ Days</a:t>
            </a:r>
          </a:p>
          <a:p>
            <a:r>
              <a:rPr lang="en-US" sz="4800" dirty="0"/>
              <a:t> It becomes a burden</a:t>
            </a:r>
          </a:p>
        </p:txBody>
      </p:sp>
      <p:sp>
        <p:nvSpPr>
          <p:cNvPr id="4" name="Title 1">
            <a:extLst>
              <a:ext uri="{FF2B5EF4-FFF2-40B4-BE49-F238E27FC236}">
                <a16:creationId xmlns:a16="http://schemas.microsoft.com/office/drawing/2014/main" id="{2D677823-B7A7-4215-B9C0-BD18117956AB}"/>
              </a:ext>
            </a:extLst>
          </p:cNvPr>
          <p:cNvSpPr txBox="1">
            <a:spLocks/>
          </p:cNvSpPr>
          <p:nvPr/>
        </p:nvSpPr>
        <p:spPr>
          <a:xfrm>
            <a:off x="283607" y="936063"/>
            <a:ext cx="11725275" cy="1111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7200" i="1" dirty="0">
                <a:solidFill>
                  <a:schemeClr val="bg1"/>
                </a:solidFill>
                <a:effectLst>
                  <a:outerShdw blurRad="38100" dist="38100" dir="2700000" algn="tl">
                    <a:srgbClr val="000000">
                      <a:alpha val="43137"/>
                    </a:srgbClr>
                  </a:outerShdw>
                </a:effectLst>
                <a:latin typeface="AR JULIAN" panose="02000000000000000000" pitchFamily="2" charset="0"/>
              </a:rPr>
              <a:t>Check Your Past</a:t>
            </a:r>
          </a:p>
        </p:txBody>
      </p:sp>
    </p:spTree>
    <p:extLst>
      <p:ext uri="{BB962C8B-B14F-4D97-AF65-F5344CB8AC3E}">
        <p14:creationId xmlns:p14="http://schemas.microsoft.com/office/powerpoint/2010/main" val="12473778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TotalTime>
  <Words>869</Words>
  <Application>Microsoft Office PowerPoint</Application>
  <PresentationFormat>Widescreen</PresentationFormat>
  <Paragraphs>97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 JULIAN</vt:lpstr>
      <vt:lpstr>Arial</vt:lpstr>
      <vt:lpstr>Calibri</vt:lpstr>
      <vt:lpstr>Calibri Light</vt:lpstr>
      <vt:lpstr>Office Theme</vt:lpstr>
      <vt:lpstr>Making Things Right</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lpstr>When Things Go Wrong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Things Right</dc:title>
  <dc:creator>Josh Blackmer</dc:creator>
  <cp:lastModifiedBy>Josh Blackmer</cp:lastModifiedBy>
  <cp:revision>20</cp:revision>
  <cp:lastPrinted>2021-12-22T22:51:30Z</cp:lastPrinted>
  <dcterms:created xsi:type="dcterms:W3CDTF">2021-11-29T15:56:42Z</dcterms:created>
  <dcterms:modified xsi:type="dcterms:W3CDTF">2021-12-22T23:04:12Z</dcterms:modified>
</cp:coreProperties>
</file>